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  <p:sldId id="326" r:id="rId71"/>
    <p:sldId id="327" r:id="rId72"/>
    <p:sldId id="328" r:id="rId73"/>
    <p:sldId id="329" r:id="rId74"/>
    <p:sldId id="330" r:id="rId75"/>
    <p:sldId id="331" r:id="rId76"/>
    <p:sldId id="332" r:id="rId77"/>
    <p:sldId id="333" r:id="rId78"/>
    <p:sldId id="334" r:id="rId79"/>
    <p:sldId id="335" r:id="rId80"/>
    <p:sldId id="336" r:id="rId81"/>
    <p:sldId id="337" r:id="rId82"/>
    <p:sldId id="338" r:id="rId83"/>
    <p:sldId id="339" r:id="rId84"/>
    <p:sldId id="340" r:id="rId85"/>
    <p:sldId id="341" r:id="rId86"/>
    <p:sldId id="342" r:id="rId87"/>
    <p:sldId id="343" r:id="rId88"/>
    <p:sldId id="344" r:id="rId89"/>
    <p:sldId id="345" r:id="rId90"/>
    <p:sldId id="346" r:id="rId91"/>
    <p:sldId id="347" r:id="rId92"/>
    <p:sldId id="348" r:id="rId93"/>
    <p:sldId id="349" r:id="rId94"/>
    <p:sldId id="350" r:id="rId95"/>
    <p:sldId id="351" r:id="rId96"/>
    <p:sldId id="352" r:id="rId97"/>
    <p:sldId id="353" r:id="rId98"/>
    <p:sldId id="354" r:id="rId99"/>
    <p:sldId id="355" r:id="rId100"/>
    <p:sldId id="356" r:id="rId101"/>
    <p:sldId id="357" r:id="rId102"/>
    <p:sldId id="358" r:id="rId103"/>
    <p:sldId id="359" r:id="rId104"/>
    <p:sldId id="360" r:id="rId105"/>
    <p:sldId id="361" r:id="rId106"/>
    <p:sldId id="362" r:id="rId107"/>
    <p:sldId id="363" r:id="rId10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578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110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notesMaster" Target="notesMasters/notesMaster1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692283-D7BD-4A2E-B681-D3B7A45F3136}" type="datetimeFigureOut">
              <a:rPr lang="en-GB" smtClean="0"/>
              <a:t>28/11/2012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3ABD3A-9EDD-40DC-A702-E559FCE2CD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051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61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70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71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72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73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74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75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76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77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78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79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62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80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81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82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83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84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85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86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87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88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89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63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90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91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92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93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94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95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96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97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98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99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64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100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101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102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103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104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105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106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65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66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67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68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ABD3A-9EDD-40DC-A702-E559FCE2CD46}" type="slidenum">
              <a:rPr lang="en-GB" smtClean="0"/>
              <a:t>69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11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680512" y="5300019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07081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731493" y="5306188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5392231" y="5403497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5658544" y="5403497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37763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Wait.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5784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Wait..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8839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Wait…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1688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Wait.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78138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Wait..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533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Wait…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8677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4572000" y="990600"/>
            <a:ext cx="0" cy="449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5257800" y="2895600"/>
            <a:ext cx="300992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Welcome</a:t>
            </a:r>
            <a:endParaRPr lang="en-US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99706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20000">
        <p:fade/>
      </p:transition>
    </mc:Choice>
    <mc:Fallback>
      <p:transition spd="med" advClick="0" advTm="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ounded Rectangle 4"/>
          <p:cNvSpPr/>
          <p:nvPr/>
        </p:nvSpPr>
        <p:spPr>
          <a:xfrm>
            <a:off x="0" y="6400800"/>
            <a:ext cx="1143000" cy="457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    Start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221993" y="6419850"/>
            <a:ext cx="186439" cy="20955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35554" y="6629400"/>
            <a:ext cx="190499" cy="20955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221993" y="6629400"/>
            <a:ext cx="186439" cy="22139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35554" y="6419850"/>
            <a:ext cx="186439" cy="20955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21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731493" y="5306188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5647475" y="5391131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16034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731493" y="5306188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88629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680512" y="5300019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67535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680512" y="5300019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3748474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4269183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4003718" y="5397327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54422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680512" y="5300019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3900745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4406832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4151846" y="5397327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1155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680512" y="5300019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4106433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4612994" y="5397326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4353492" y="5397325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67330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703166" y="5300019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4241717" y="5397323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4760822" y="5397326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4498333" y="5397324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45249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703166" y="5300019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4421941" y="5397321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5013097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4715915" y="5397322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3827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703166" y="5300019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4627629" y="5397320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5206672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4921603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86003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680512" y="5300019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3748474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4269183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4003718" y="5397327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60406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731493" y="5306188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4833677" y="5403497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5411925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5127291" y="5397319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4513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731493" y="5306188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5157324" y="5397309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5694018" y="5397310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5433112" y="5397319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09607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731493" y="5306188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5392231" y="5403497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5658544" y="5403497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01919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731493" y="5306188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5647475" y="5391131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30996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731493" y="5306188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3310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680512" y="5300019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67535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680512" y="5300019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3748474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4269183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4003718" y="5397327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54422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680512" y="5300019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3900745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4406832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4151846" y="5397327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1155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680512" y="5300019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4106433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4612994" y="5397326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4353492" y="5397325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67330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703166" y="5300019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4241717" y="5397323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4760822" y="5397326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4498333" y="5397324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45249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680512" y="5300019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3900745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4406832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4151846" y="5397327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64971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703166" y="5300019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4421941" y="5397321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5013097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4715915" y="5397322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3827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703166" y="5300019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4627629" y="5397320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5206672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4921603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86003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731493" y="5306188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4833677" y="5403497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5411925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5127291" y="5397319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4513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731493" y="5306188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5157324" y="5397309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5694018" y="5397310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5433112" y="5397319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09607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731493" y="5306188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5392231" y="5403497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5658544" y="5403497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01919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731493" y="5306188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5647475" y="5391131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30996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731493" y="5306188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3310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680512" y="5300019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67535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680512" y="5300019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3748474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4269183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4003718" y="5397327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54422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680512" y="5300019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3900745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4406832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4151846" y="5397327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1155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680512" y="5300019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4106433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4612994" y="5397326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4353492" y="5397325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75316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680512" y="5300019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4106433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4612994" y="5397326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4353492" y="5397325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67330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703166" y="5300019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4241717" y="5397323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4760822" y="5397326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4498333" y="5397324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45249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703166" y="5300019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4421941" y="5397321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5013097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4715915" y="5397322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3827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703166" y="5300019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4627629" y="5397320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5206672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4921603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86003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731493" y="5306188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4833677" y="5403497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5411925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5127291" y="5397319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4513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731493" y="5306188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5157324" y="5397309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5694018" y="5397310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5433112" y="5397319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09607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731493" y="5306188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5392231" y="5403497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5658544" y="5403497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01919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731493" y="5306188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5647475" y="5391131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30996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731493" y="5306188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3310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680512" y="5300019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67535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703166" y="5300019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4241717" y="5397323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4760822" y="5397326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4498333" y="5397324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14593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680512" y="5300019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3748474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4269183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4003718" y="5397327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54422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680512" y="5300019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3900745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4406832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4151846" y="5397327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1155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680512" y="5300019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4106433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4612994" y="5397326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4353492" y="5397325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67330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703166" y="5300019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4241717" y="5397323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4760822" y="5397326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4498333" y="5397324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45249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703166" y="5300019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4421941" y="5397321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5013097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4715915" y="5397322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3827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703166" y="5300019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4627629" y="5397320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5206672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4921603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86003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731493" y="5306188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4833677" y="5403497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5411925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5127291" y="5397319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4513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731493" y="5306188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5157324" y="5397309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5694018" y="5397310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5433112" y="5397319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09607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731493" y="5306188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5392231" y="5403497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5658544" y="5403497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01919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731493" y="5306188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5647475" y="5391131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30996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703166" y="5300019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4421941" y="5397321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5013097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4715915" y="5397322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70686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731493" y="5306188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3310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Wait.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3869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Wait..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9981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Wait…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87454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Wait.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61707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Wait..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5937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Wait…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28918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Wait.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61707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Wait..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5937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Wait…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28918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703166" y="5300019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4627629" y="5397320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5206672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4921603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55678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Wait.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8717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Wait..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1986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Wait…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6348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Wait.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5784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Wait..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8839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Wait…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1688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Wait.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78138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Wait..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533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Wait…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8677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Wait.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8717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731493" y="5306188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4833677" y="5403497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5411925" y="5397328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5127291" y="5397319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77600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Wait..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1986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Wait…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6348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Wait.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5784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Wait..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8839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Wait…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1688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Wait.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78138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Wait..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533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Wait…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8677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Wait.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8717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Wait..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1986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69637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524169" y="914400"/>
            <a:ext cx="9906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9180" y="2098589"/>
            <a:ext cx="990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638800" y="951470"/>
            <a:ext cx="990600" cy="1066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38800" y="2133600"/>
            <a:ext cx="990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302824" y="2780668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61201" y="3265610"/>
            <a:ext cx="3438505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z="4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Home Edition</a:t>
            </a:r>
            <a:endParaRPr lang="en-US" sz="4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39986" y="3232084"/>
            <a:ext cx="431669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8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8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970474"/>
            <a:ext cx="873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731493" y="5306188"/>
            <a:ext cx="2219194" cy="5334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5157324" y="5397309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5694018" y="5397310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5433112" y="5397319"/>
            <a:ext cx="205688" cy="33878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1545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Wait…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6348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Wait.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5784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Wait..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8839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Wait…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1688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Wait.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78138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Wait..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533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Wait…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8677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Wait.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8717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Wait..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1986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59999"/>
            <a:ext cx="9144000" cy="5334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048128" y="1938981"/>
            <a:ext cx="739579" cy="838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7620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2698" y="2895600"/>
            <a:ext cx="780535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226043" y="1938981"/>
            <a:ext cx="745757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10379" y="3103833"/>
            <a:ext cx="20994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Microsoft</a:t>
            </a:r>
            <a:endParaRPr lang="en-US" sz="36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226992" y="3657600"/>
            <a:ext cx="37104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GB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Windows</a:t>
            </a:r>
            <a:endParaRPr lang="en-GB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09819" y="3454118"/>
            <a:ext cx="7473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xp</a:t>
            </a:r>
            <a:endParaRPr 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8178" y="2519058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Please Wait…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6348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622</Words>
  <Application>Microsoft Office PowerPoint</Application>
  <PresentationFormat>On-screen Show (4:3)</PresentationFormat>
  <Paragraphs>531</Paragraphs>
  <Slides>107</Slides>
  <Notes>46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107</vt:i4>
      </vt:variant>
    </vt:vector>
  </HeadingPairs>
  <TitlesOfParts>
    <vt:vector size="10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Simon</dc:creator>
  <cp:lastModifiedBy>Simon Ward</cp:lastModifiedBy>
  <cp:revision>5</cp:revision>
  <dcterms:created xsi:type="dcterms:W3CDTF">2006-08-16T00:00:00Z</dcterms:created>
  <dcterms:modified xsi:type="dcterms:W3CDTF">2012-11-28T20:30:34Z</dcterms:modified>
</cp:coreProperties>
</file>