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3" r:id="rId5"/>
    <p:sldId id="261" r:id="rId6"/>
    <p:sldId id="262" r:id="rId7"/>
    <p:sldId id="256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120" d="100"/>
          <a:sy n="120" d="100"/>
        </p:scale>
        <p:origin x="1252" y="9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81D9-3C3E-4E9D-9F8A-D8C39B54D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81CAE-1ED6-4C0C-87C2-5B92E11C0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F9263-7764-44DD-8584-7BAEC73F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1AD32-EA1A-4802-BD70-A52460A1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B5364-D916-4D57-907A-11BE1026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F694-2228-46C8-8460-E128716C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F5758-7F14-4565-B6E5-2B055E589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CA9B6-D255-4439-A730-59818E37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E3584-A776-4216-94F0-1876E7B6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239E7-8F79-4735-BFD3-2F186C58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4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BE78CC-F3B2-40D9-A571-7420DAFBD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102C5-1059-4022-AEFF-EB274BDF8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A479-1345-43D6-A088-2BAA7318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D7AE9-4ECE-4A45-9230-680C3DF8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F1BA0-3649-4432-8AAE-CA2BC75B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5A67-3BFA-42F8-81D0-374B913C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6CFF-E0D5-4672-82AD-B7E4DCB0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05908-02E7-4EAD-BD3F-5F9091D1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F95B-70B5-4A6F-A461-FB775350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61F09-6580-4D95-B286-1868E7EF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0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DCCD-FD04-4175-A6E3-631A3C33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748A9-0FF2-4A50-AEBE-7C70EF63C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57E9A-FEA4-48CE-B067-B35340D4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1C4B8-F4F8-4134-9BF4-E7A84348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F64C-B62C-4086-81DC-D460FBA1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7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0233-24AE-43A4-B1D2-97C49C7D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6C00-785A-4994-8935-30D1F4E48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3DBEB-33D3-457A-99BF-31A6B6E08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FC82E-6827-4E6C-9FC5-3D8D7977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E9202-E5FA-492A-A742-5A9E6C38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D298F-DAAA-42F9-8002-80C72C0B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8F34-1A73-4783-B93B-3D7F9436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FAA79-55F2-4E6C-9B9C-F9C03BEAD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6CE51-46EB-4289-ACE7-7E6C8B62B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21D86-64E4-4A9F-927A-B05F8BD6A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F4608-D80F-429C-AD16-D4A37D2B0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EF71D-E91D-4C2C-B88C-7B96A3C5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A621A-7B03-4C70-945F-BBA9021D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6CAF5-2BE9-4343-8D46-39914258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7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818D-AFBD-473A-8FF6-3F933284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FEE9F-FB42-4DE7-8148-27173CE7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B29E6-A9D0-4900-8FD4-7392CC1C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0B626-F13E-4B7E-9CF3-9BF21EB5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7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D6A97-DBFE-4626-BBA4-42B23902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6326E-5C9B-4EB1-BE99-3D7E3983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D3D65-E7D8-4830-AA85-232C41C0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3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FECA-085E-46E5-8189-9B52C45C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C7D0A-0980-43D3-8023-1C241B122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5A57F-F11A-418C-9A6A-8F6705B38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6C4C6-CE42-4B0E-93A7-36573C2C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3EC60-C0AE-4297-AE3C-A3B6ED2D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9BF8A-2550-4838-8631-603424F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3E1B-2830-460C-9E8D-BB1447BB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64A17-2BAD-410D-902C-2AA45C7C3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9FB2E-817A-469A-BF59-27FD6B8C4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374D7-36FE-4323-AEEF-606CF43E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7911F-B344-4810-BACB-C41AC0E7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15612-E4E3-4E05-924D-EF8CB6C9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354A2-9DF3-423A-B462-A7089B0E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1490F-51EA-4E13-86AF-45EAEBF7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48B6A-8B40-4BB3-AF2E-FCFB976BB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A43A9-9928-46BE-A787-4C2B7069EA4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D1350-C544-4122-B166-674D37278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5F2BF-2076-46CA-9695-6FC035C12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97B0E-105E-477F-AD73-F5E7FAA4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jp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24.pn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8.jp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5.png"/><Relationship Id="rId24" Type="http://schemas.openxmlformats.org/officeDocument/2006/relationships/image" Target="../media/image27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slide" Target="slide8.xml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6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94F37-CF72-4EB8-80DF-6684EF8C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1745170"/>
            <a:ext cx="3472434" cy="3619345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AC9552-10BD-4F47-8790-7183A2DEB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826" y="6195821"/>
            <a:ext cx="1210818" cy="605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CE66CC-4AC8-438B-9C38-8D3B21E047AA}"/>
              </a:ext>
            </a:extLst>
          </p:cNvPr>
          <p:cNvSpPr txBox="1"/>
          <p:nvPr/>
        </p:nvSpPr>
        <p:spPr>
          <a:xfrm>
            <a:off x="91440" y="6460236"/>
            <a:ext cx="2530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© Microsoft Corporation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5F5010-8CC3-4A6A-8CF6-DD5641C6F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76" y="1745170"/>
            <a:ext cx="3476476" cy="36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AC9552-10BD-4F47-8790-7183A2DEB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826" y="6195821"/>
            <a:ext cx="1210818" cy="605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CE66CC-4AC8-438B-9C38-8D3B21E047AA}"/>
              </a:ext>
            </a:extLst>
          </p:cNvPr>
          <p:cNvSpPr txBox="1"/>
          <p:nvPr/>
        </p:nvSpPr>
        <p:spPr>
          <a:xfrm>
            <a:off x="91440" y="6460236"/>
            <a:ext cx="2530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© Microsoft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6B6AA-D90A-4C3C-A071-796C716C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76" y="1745170"/>
            <a:ext cx="3476476" cy="36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0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7BAD7-94FC-477C-9414-9CE7DDFDA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43" y="1905810"/>
            <a:ext cx="3447713" cy="1279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45144-FC4B-44BE-A367-3BED54D20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1501" y="2752350"/>
            <a:ext cx="3776361" cy="45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2F91B8-856F-4061-AAAE-948E45448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62" y="2167240"/>
            <a:ext cx="3356253" cy="5851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0F069E-AC85-4BDC-ABA3-8BC1D6F59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1501" y="2752350"/>
            <a:ext cx="3776361" cy="45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3D4BA6-FF09-40C0-AE81-3FD6118C9FDB}"/>
              </a:ext>
            </a:extLst>
          </p:cNvPr>
          <p:cNvSpPr/>
          <p:nvPr/>
        </p:nvSpPr>
        <p:spPr>
          <a:xfrm>
            <a:off x="145335" y="2238375"/>
            <a:ext cx="4252396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A4E9C3-C48A-4805-9213-7BCD062291F0}"/>
              </a:ext>
            </a:extLst>
          </p:cNvPr>
          <p:cNvSpPr/>
          <p:nvPr/>
        </p:nvSpPr>
        <p:spPr>
          <a:xfrm>
            <a:off x="7796975" y="2195968"/>
            <a:ext cx="4249667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8BDEF-ED72-41C9-B583-F83B927BDF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4"/>
          <a:stretch/>
        </p:blipFill>
        <p:spPr>
          <a:xfrm>
            <a:off x="7774126" y="1905810"/>
            <a:ext cx="45719" cy="12796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759D7-C837-4E05-88E8-0790DC2D6F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4"/>
          <a:stretch/>
        </p:blipFill>
        <p:spPr>
          <a:xfrm>
            <a:off x="4372143" y="1905810"/>
            <a:ext cx="45719" cy="12796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F5254E-E939-458E-9965-39A3DD1FA6DC}"/>
              </a:ext>
            </a:extLst>
          </p:cNvPr>
          <p:cNvSpPr txBox="1"/>
          <p:nvPr/>
        </p:nvSpPr>
        <p:spPr>
          <a:xfrm>
            <a:off x="4440711" y="2845711"/>
            <a:ext cx="1614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Saving your personal settings…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3324DC-AB02-4D69-85F8-0AFD7E9D9441}"/>
              </a:ext>
            </a:extLst>
          </p:cNvPr>
          <p:cNvSpPr/>
          <p:nvPr/>
        </p:nvSpPr>
        <p:spPr>
          <a:xfrm>
            <a:off x="3380448" y="1713647"/>
            <a:ext cx="4942840" cy="17153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79ADE-4DB8-4DAF-AC84-BC3A71EF48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Windows XP Shutdown">
            <a:hlinkClick r:id="" action="ppaction://media"/>
            <a:extLst>
              <a:ext uri="{FF2B5EF4-FFF2-40B4-BE49-F238E27FC236}">
                <a16:creationId xmlns:a16="http://schemas.microsoft.com/office/drawing/2014/main" id="{4B05E5F9-3AD7-453F-BD43-CC0ED99D27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1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58529 3.7037E-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remove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875E-6 3.7037E-7 L 0.58529 3.7037E-7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7BAD7-94FC-477C-9414-9CE7DDFDA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43" y="1905810"/>
            <a:ext cx="3447713" cy="1279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45144-FC4B-44BE-A367-3BED54D20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1501" y="2752350"/>
            <a:ext cx="3776361" cy="45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2F91B8-856F-4061-AAAE-948E45448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62" y="2167240"/>
            <a:ext cx="3356253" cy="5851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0F069E-AC85-4BDC-ABA3-8BC1D6F59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1501" y="2752350"/>
            <a:ext cx="3776361" cy="45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3D4BA6-FF09-40C0-AE81-3FD6118C9FDB}"/>
              </a:ext>
            </a:extLst>
          </p:cNvPr>
          <p:cNvSpPr/>
          <p:nvPr/>
        </p:nvSpPr>
        <p:spPr>
          <a:xfrm>
            <a:off x="145335" y="2238375"/>
            <a:ext cx="4252396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A4E9C3-C48A-4805-9213-7BCD062291F0}"/>
              </a:ext>
            </a:extLst>
          </p:cNvPr>
          <p:cNvSpPr/>
          <p:nvPr/>
        </p:nvSpPr>
        <p:spPr>
          <a:xfrm>
            <a:off x="7796975" y="2195968"/>
            <a:ext cx="4249667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8BDEF-ED72-41C9-B583-F83B927BDF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4"/>
          <a:stretch/>
        </p:blipFill>
        <p:spPr>
          <a:xfrm>
            <a:off x="7774126" y="1905810"/>
            <a:ext cx="45719" cy="12796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759D7-C837-4E05-88E8-0790DC2D6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4"/>
          <a:stretch/>
        </p:blipFill>
        <p:spPr>
          <a:xfrm>
            <a:off x="4372143" y="1905810"/>
            <a:ext cx="45719" cy="12796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F5254E-E939-458E-9965-39A3DD1FA6DC}"/>
              </a:ext>
            </a:extLst>
          </p:cNvPr>
          <p:cNvSpPr txBox="1"/>
          <p:nvPr/>
        </p:nvSpPr>
        <p:spPr>
          <a:xfrm>
            <a:off x="4440711" y="2845711"/>
            <a:ext cx="16610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Loading your personal settings…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25FADE-38C7-4A4D-80E7-7ECF97EFC7B5}"/>
              </a:ext>
            </a:extLst>
          </p:cNvPr>
          <p:cNvSpPr/>
          <p:nvPr/>
        </p:nvSpPr>
        <p:spPr>
          <a:xfrm>
            <a:off x="3380448" y="1713647"/>
            <a:ext cx="4942840" cy="17153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58529 3.7037E-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remove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875E-6 3.7037E-7 L 0.58529 3.7037E-7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6" descr="Image result for xp start menu">
            <a:extLst>
              <a:ext uri="{FF2B5EF4-FFF2-40B4-BE49-F238E27FC236}">
                <a16:creationId xmlns:a16="http://schemas.microsoft.com/office/drawing/2014/main" id="{4E241945-D264-46CF-B4CD-6D76E058E8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">
        <p:sndAc>
          <p:stSnd>
            <p:snd r:embed="rId2" name="Windows XP Startup.wav"/>
          </p:stSnd>
        </p:sndAc>
      </p:transition>
    </mc:Choice>
    <mc:Fallback>
      <p:transition spd="slow" advClick="0" advTm="500">
        <p:sndAc>
          <p:stSnd>
            <p:snd r:embed="rId2" name="Windows XP Startup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A19B2C-3A00-49CE-99BC-F3F31759F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1730"/>
            <a:ext cx="12191999" cy="226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03EBB9-3182-4FCC-9EC9-AAF643CDE9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7" y="6625648"/>
            <a:ext cx="912811" cy="232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1751A0-9868-47A2-A3FB-49099ECD8603}"/>
              </a:ext>
            </a:extLst>
          </p:cNvPr>
          <p:cNvSpPr txBox="1"/>
          <p:nvPr/>
        </p:nvSpPr>
        <p:spPr>
          <a:xfrm>
            <a:off x="11571289" y="6637307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12:00 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34D8DF-AAFD-4E04-9452-0CE5B684F6C4}"/>
              </a:ext>
            </a:extLst>
          </p:cNvPr>
          <p:cNvGrpSpPr/>
          <p:nvPr/>
        </p:nvGrpSpPr>
        <p:grpSpPr>
          <a:xfrm>
            <a:off x="1" y="6605249"/>
            <a:ext cx="700643" cy="261610"/>
            <a:chOff x="1" y="6605249"/>
            <a:chExt cx="700643" cy="261610"/>
          </a:xfrm>
        </p:grpSpPr>
        <p:pic>
          <p:nvPicPr>
            <p:cNvPr id="5" name="Picture 4">
              <a:hlinkClick r:id="rId5" action="ppaction://hlinksldjump"/>
              <a:extLst>
                <a:ext uri="{FF2B5EF4-FFF2-40B4-BE49-F238E27FC236}">
                  <a16:creationId xmlns:a16="http://schemas.microsoft.com/office/drawing/2014/main" id="{59540183-F6CC-4325-A24F-E3E058640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31313" l="0" r="95960">
                          <a14:foregroundMark x1="10101" y1="9091" x2="51515" y2="19192"/>
                          <a14:foregroundMark x1="51515" y1="19192" x2="86869" y2="16162"/>
                          <a14:foregroundMark x1="79039" y1="5650" x2="2020" y2="1010"/>
                          <a14:foregroundMark x1="2020" y1="1010" x2="27273" y2="25253"/>
                          <a14:foregroundMark x1="93887" y1="6301" x2="92929" y2="29293"/>
                          <a14:foregroundMark x1="95960" y1="29293" x2="95960" y2="31313"/>
                          <a14:foregroundMark x1="95960" y1="5793" x2="95960" y2="29293"/>
                          <a14:foregroundMark x1="95960" y1="1010" x2="95960" y2="1505"/>
                          <a14:backgroundMark x1="97980" y1="1010" x2="98990" y2="5051"/>
                          <a14:backgroundMark x1="95960" y1="2020" x2="95960" y2="2020"/>
                          <a14:backgroundMark x1="96970" y1="4040" x2="96970" y2="4040"/>
                          <a14:backgroundMark x1="97980" y1="31313" x2="97980" y2="31313"/>
                          <a14:backgroundMark x1="95960" y1="31313" x2="95960" y2="31313"/>
                          <a14:backgroundMark x1="97980" y1="29293" x2="97980" y2="292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705"/>
            <a:stretch/>
          </p:blipFill>
          <p:spPr>
            <a:xfrm>
              <a:off x="1" y="6629606"/>
              <a:ext cx="700643" cy="232352"/>
            </a:xfrm>
            <a:prstGeom prst="rect">
              <a:avLst/>
            </a:prstGeom>
          </p:spPr>
        </p:pic>
        <p:sp>
          <p:nvSpPr>
            <p:cNvPr id="11" name="Text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51ADF59F-5FEC-457E-9DEF-26BEA27D0B67}"/>
                </a:ext>
              </a:extLst>
            </p:cNvPr>
            <p:cNvSpPr txBox="1"/>
            <p:nvPr/>
          </p:nvSpPr>
          <p:spPr>
            <a:xfrm>
              <a:off x="142621" y="6605249"/>
              <a:ext cx="4892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  <p:pic>
          <p:nvPicPr>
            <p:cNvPr id="1028" name="Picture 4" descr="Image result for windows xp flag">
              <a:hlinkClick r:id="rId5" action="ppaction://hlinksldjump"/>
              <a:extLst>
                <a:ext uri="{FF2B5EF4-FFF2-40B4-BE49-F238E27FC236}">
                  <a16:creationId xmlns:a16="http://schemas.microsoft.com/office/drawing/2014/main" id="{BB40B96F-3623-4208-B615-B1D30027C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1" y="6679755"/>
              <a:ext cx="141076" cy="124711"/>
            </a:xfrm>
            <a:prstGeom prst="rect">
              <a:avLst/>
            </a:prstGeom>
            <a:noFill/>
            <a:effectLst>
              <a:outerShdw blurRad="50800" dist="12700" dir="2700000" algn="tl" rotWithShape="0">
                <a:prstClr val="black">
                  <a:alpha val="7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AutoShape 6" descr="Image result for xp start menu">
            <a:extLst>
              <a:ext uri="{FF2B5EF4-FFF2-40B4-BE49-F238E27FC236}">
                <a16:creationId xmlns:a16="http://schemas.microsoft.com/office/drawing/2014/main" id="{4E241945-D264-46CF-B4CD-6D76E058E8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5C7FCAD-3113-444F-BA94-0877C1E42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8" y="2078780"/>
            <a:ext cx="3629025" cy="455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19B2C-3A00-49CE-99BC-F3F31759F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1730"/>
            <a:ext cx="12191999" cy="226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03EBB9-3182-4FCC-9EC9-AAF643CDE9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7" y="6625648"/>
            <a:ext cx="912811" cy="232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1751A0-9868-47A2-A3FB-49099ECD8603}"/>
              </a:ext>
            </a:extLst>
          </p:cNvPr>
          <p:cNvSpPr txBox="1"/>
          <p:nvPr/>
        </p:nvSpPr>
        <p:spPr>
          <a:xfrm>
            <a:off x="11571289" y="6637307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12:00 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34D8DF-AAFD-4E04-9452-0CE5B684F6C4}"/>
              </a:ext>
            </a:extLst>
          </p:cNvPr>
          <p:cNvGrpSpPr/>
          <p:nvPr/>
        </p:nvGrpSpPr>
        <p:grpSpPr>
          <a:xfrm>
            <a:off x="1" y="6605249"/>
            <a:ext cx="700643" cy="261610"/>
            <a:chOff x="1" y="6605249"/>
            <a:chExt cx="700643" cy="261610"/>
          </a:xfrm>
        </p:grpSpPr>
        <p:pic>
          <p:nvPicPr>
            <p:cNvPr id="5" name="Picture 4">
              <a:hlinkClick r:id="rId6" action="ppaction://hlinksldjump"/>
              <a:extLst>
                <a:ext uri="{FF2B5EF4-FFF2-40B4-BE49-F238E27FC236}">
                  <a16:creationId xmlns:a16="http://schemas.microsoft.com/office/drawing/2014/main" id="{59540183-F6CC-4325-A24F-E3E058640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31313" l="0" r="95960">
                          <a14:foregroundMark x1="10101" y1="9091" x2="51515" y2="19192"/>
                          <a14:foregroundMark x1="51515" y1="19192" x2="86869" y2="16162"/>
                          <a14:foregroundMark x1="79039" y1="5650" x2="2020" y2="1010"/>
                          <a14:foregroundMark x1="2020" y1="1010" x2="27273" y2="25253"/>
                          <a14:foregroundMark x1="93887" y1="6301" x2="92929" y2="29293"/>
                          <a14:foregroundMark x1="95960" y1="29293" x2="95960" y2="31313"/>
                          <a14:foregroundMark x1="95960" y1="5793" x2="95960" y2="29293"/>
                          <a14:foregroundMark x1="95960" y1="1010" x2="95960" y2="1505"/>
                          <a14:backgroundMark x1="97980" y1="1010" x2="98990" y2="5051"/>
                          <a14:backgroundMark x1="95960" y1="2020" x2="95960" y2="2020"/>
                          <a14:backgroundMark x1="96970" y1="4040" x2="96970" y2="4040"/>
                          <a14:backgroundMark x1="97980" y1="31313" x2="97980" y2="31313"/>
                          <a14:backgroundMark x1="95960" y1="31313" x2="95960" y2="31313"/>
                          <a14:backgroundMark x1="97980" y1="29293" x2="97980" y2="292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705"/>
            <a:stretch/>
          </p:blipFill>
          <p:spPr>
            <a:xfrm>
              <a:off x="1" y="6629606"/>
              <a:ext cx="700643" cy="232352"/>
            </a:xfrm>
            <a:prstGeom prst="rect">
              <a:avLst/>
            </a:prstGeom>
          </p:spPr>
        </p:pic>
        <p:sp>
          <p:nvSpPr>
            <p:cNvPr id="11" name="Text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51ADF59F-5FEC-457E-9DEF-26BEA27D0B67}"/>
                </a:ext>
              </a:extLst>
            </p:cNvPr>
            <p:cNvSpPr txBox="1"/>
            <p:nvPr/>
          </p:nvSpPr>
          <p:spPr>
            <a:xfrm>
              <a:off x="142621" y="6605249"/>
              <a:ext cx="4892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  <p:pic>
          <p:nvPicPr>
            <p:cNvPr id="1028" name="Picture 4" descr="Image result for windows xp flag">
              <a:hlinkClick r:id="rId9" action="ppaction://hlinksldjump"/>
              <a:extLst>
                <a:ext uri="{FF2B5EF4-FFF2-40B4-BE49-F238E27FC236}">
                  <a16:creationId xmlns:a16="http://schemas.microsoft.com/office/drawing/2014/main" id="{BB40B96F-3623-4208-B615-B1D30027C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1" y="6679755"/>
              <a:ext cx="141076" cy="124711"/>
            </a:xfrm>
            <a:prstGeom prst="rect">
              <a:avLst/>
            </a:prstGeom>
            <a:noFill/>
            <a:effectLst>
              <a:outerShdw blurRad="50800" dist="12700" dir="2700000" algn="tl" rotWithShape="0">
                <a:prstClr val="black">
                  <a:alpha val="7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8CB060-1C01-4B09-8D25-726EB4960606}"/>
              </a:ext>
            </a:extLst>
          </p:cNvPr>
          <p:cNvGrpSpPr/>
          <p:nvPr/>
        </p:nvGrpSpPr>
        <p:grpSpPr>
          <a:xfrm>
            <a:off x="350322" y="5997396"/>
            <a:ext cx="926112" cy="230832"/>
            <a:chOff x="496129" y="5932774"/>
            <a:chExt cx="926112" cy="23083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5AEBA46-4A7E-46EE-BC68-76CA5896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67" b="87500" l="6250" r="93750">
                          <a14:foregroundMark x1="12500" y1="4167" x2="12500" y2="25000"/>
                          <a14:foregroundMark x1="93750" y1="50000" x2="93750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394" y="5971805"/>
              <a:ext cx="101847" cy="15277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E86BC8-82CE-4616-8588-1C48CE639A85}"/>
                </a:ext>
              </a:extLst>
            </p:cNvPr>
            <p:cNvSpPr txBox="1"/>
            <p:nvPr/>
          </p:nvSpPr>
          <p:spPr>
            <a:xfrm>
              <a:off x="496129" y="5932774"/>
              <a:ext cx="8242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All Programs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0F12F77-DF3B-4928-853D-BF18C14E3BF4}"/>
              </a:ext>
            </a:extLst>
          </p:cNvPr>
          <p:cNvCxnSpPr/>
          <p:nvPr/>
        </p:nvCxnSpPr>
        <p:spPr>
          <a:xfrm>
            <a:off x="250733" y="5964598"/>
            <a:ext cx="12859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0455D7FA-045C-4B55-AB64-DFE4D49BDB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" y="2189161"/>
            <a:ext cx="425742" cy="425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E44F049-9BE2-419E-BA4B-A49B5A1CEF62}"/>
              </a:ext>
            </a:extLst>
          </p:cNvPr>
          <p:cNvSpPr txBox="1"/>
          <p:nvPr/>
        </p:nvSpPr>
        <p:spPr>
          <a:xfrm>
            <a:off x="523664" y="2244841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MoMusician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utoShape 6" descr="Image result for xp start menu">
            <a:extLst>
              <a:ext uri="{FF2B5EF4-FFF2-40B4-BE49-F238E27FC236}">
                <a16:creationId xmlns:a16="http://schemas.microsoft.com/office/drawing/2014/main" id="{4E241945-D264-46CF-B4CD-6D76E058E8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3E1826-4CDB-4B60-81C1-80DCEF037A3E}"/>
              </a:ext>
            </a:extLst>
          </p:cNvPr>
          <p:cNvGrpSpPr/>
          <p:nvPr/>
        </p:nvGrpSpPr>
        <p:grpSpPr>
          <a:xfrm>
            <a:off x="110009" y="2812251"/>
            <a:ext cx="1207000" cy="342462"/>
            <a:chOff x="110009" y="2812251"/>
            <a:chExt cx="1207000" cy="34246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E2C2B18-35B4-4A5A-A35C-6F125AD46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09" y="2829134"/>
              <a:ext cx="305901" cy="325579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D429EA9-ACF7-4457-9E7C-02A5DEABEA34}"/>
                </a:ext>
              </a:extLst>
            </p:cNvPr>
            <p:cNvSpPr txBox="1"/>
            <p:nvPr/>
          </p:nvSpPr>
          <p:spPr>
            <a:xfrm>
              <a:off x="359696" y="2812251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Internet</a:t>
              </a:r>
            </a:p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Internet Explorer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5EBADDF-A92B-457E-88C7-1068113ED003}"/>
              </a:ext>
            </a:extLst>
          </p:cNvPr>
          <p:cNvGrpSpPr/>
          <p:nvPr/>
        </p:nvGrpSpPr>
        <p:grpSpPr>
          <a:xfrm>
            <a:off x="105528" y="3154713"/>
            <a:ext cx="1166926" cy="338554"/>
            <a:chOff x="110009" y="2812251"/>
            <a:chExt cx="1166926" cy="338554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16B638C-3651-427F-9970-AF1DBB39D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09" y="2838973"/>
              <a:ext cx="305901" cy="30590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3C16863-21A5-4F73-8E03-C37A4D28420C}"/>
                </a:ext>
              </a:extLst>
            </p:cNvPr>
            <p:cNvSpPr txBox="1"/>
            <p:nvPr/>
          </p:nvSpPr>
          <p:spPr>
            <a:xfrm>
              <a:off x="359696" y="2812251"/>
              <a:ext cx="917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Email</a:t>
              </a:r>
            </a:p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Outlook Express</a:t>
              </a: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89DD863-13B0-45CF-A4C8-987927702F98}"/>
              </a:ext>
            </a:extLst>
          </p:cNvPr>
          <p:cNvCxnSpPr/>
          <p:nvPr/>
        </p:nvCxnSpPr>
        <p:spPr>
          <a:xfrm>
            <a:off x="242653" y="3615263"/>
            <a:ext cx="12859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0AA4F4E-20C9-47B7-861D-2B17333F350E}"/>
              </a:ext>
            </a:extLst>
          </p:cNvPr>
          <p:cNvGrpSpPr/>
          <p:nvPr/>
        </p:nvGrpSpPr>
        <p:grpSpPr>
          <a:xfrm>
            <a:off x="105528" y="3674032"/>
            <a:ext cx="1045098" cy="305901"/>
            <a:chOff x="110009" y="2838973"/>
            <a:chExt cx="1045098" cy="305901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4828AEF-7C71-4CB8-ADF1-CE1181F7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09" y="2838973"/>
              <a:ext cx="305901" cy="305901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F8CAA9-2CAA-41D3-BA7F-B28D89E2C6FF}"/>
                </a:ext>
              </a:extLst>
            </p:cNvPr>
            <p:cNvSpPr txBox="1"/>
            <p:nvPr/>
          </p:nvSpPr>
          <p:spPr>
            <a:xfrm>
              <a:off x="359696" y="2882256"/>
              <a:ext cx="7954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MSN Explorer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0AAF7-0AAC-4DBF-AAD4-6BB8B175F0D9}"/>
              </a:ext>
            </a:extLst>
          </p:cNvPr>
          <p:cNvGrpSpPr/>
          <p:nvPr/>
        </p:nvGrpSpPr>
        <p:grpSpPr>
          <a:xfrm>
            <a:off x="105528" y="4035389"/>
            <a:ext cx="1453863" cy="305901"/>
            <a:chOff x="110009" y="2838973"/>
            <a:chExt cx="1453863" cy="305901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1FE44A4-4062-46C1-86D9-B1595B74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09" y="2838973"/>
              <a:ext cx="305901" cy="30590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EB04CF-2090-4334-9C20-EA8232B9BB63}"/>
                </a:ext>
              </a:extLst>
            </p:cNvPr>
            <p:cNvSpPr txBox="1"/>
            <p:nvPr/>
          </p:nvSpPr>
          <p:spPr>
            <a:xfrm>
              <a:off x="359696" y="2882257"/>
              <a:ext cx="12041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Windows Media Player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61426FD-1D05-4E37-8B6E-DE3124ADE318}"/>
              </a:ext>
            </a:extLst>
          </p:cNvPr>
          <p:cNvGrpSpPr/>
          <p:nvPr/>
        </p:nvGrpSpPr>
        <p:grpSpPr>
          <a:xfrm>
            <a:off x="105875" y="4407847"/>
            <a:ext cx="1662253" cy="305901"/>
            <a:chOff x="110009" y="2838973"/>
            <a:chExt cx="1662253" cy="30590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63642AC0-70E0-49A7-A0B6-1974A945E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09" y="2838973"/>
              <a:ext cx="305901" cy="30590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7A465E3-DCAA-49A1-852C-EFDBE1FAA1A5}"/>
                </a:ext>
              </a:extLst>
            </p:cNvPr>
            <p:cNvSpPr txBox="1"/>
            <p:nvPr/>
          </p:nvSpPr>
          <p:spPr>
            <a:xfrm>
              <a:off x="359696" y="2890208"/>
              <a:ext cx="14125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Windows Live Movie Maker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2F9EF3-1416-4CAF-9254-8E0CEE22A5EE}"/>
              </a:ext>
            </a:extLst>
          </p:cNvPr>
          <p:cNvGrpSpPr/>
          <p:nvPr/>
        </p:nvGrpSpPr>
        <p:grpSpPr>
          <a:xfrm>
            <a:off x="111420" y="4725762"/>
            <a:ext cx="783808" cy="305901"/>
            <a:chOff x="110009" y="2838973"/>
            <a:chExt cx="783808" cy="305901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116999F-667A-4BAD-A55A-E1F283245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09" y="2838973"/>
              <a:ext cx="305901" cy="30590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38C3BE0-0AFD-463A-B3FF-679A221BB3B0}"/>
                </a:ext>
              </a:extLst>
            </p:cNvPr>
            <p:cNvSpPr txBox="1"/>
            <p:nvPr/>
          </p:nvSpPr>
          <p:spPr>
            <a:xfrm>
              <a:off x="359696" y="2882257"/>
              <a:ext cx="53412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Freecell</a:t>
              </a:r>
              <a:endPara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AE951E1-F64A-4C30-8325-504680A988DC}"/>
              </a:ext>
            </a:extLst>
          </p:cNvPr>
          <p:cNvGrpSpPr/>
          <p:nvPr/>
        </p:nvGrpSpPr>
        <p:grpSpPr>
          <a:xfrm>
            <a:off x="1916180" y="2787114"/>
            <a:ext cx="1107266" cy="215444"/>
            <a:chOff x="200125" y="2882257"/>
            <a:chExt cx="1107266" cy="215444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7299B70-DDF9-4609-9CFB-AED04CE60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25" y="2882257"/>
              <a:ext cx="215444" cy="21544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D067DEE-F0AB-42F2-8BFD-5A0CCA66FD82}"/>
                </a:ext>
              </a:extLst>
            </p:cNvPr>
            <p:cNvSpPr txBox="1"/>
            <p:nvPr/>
          </p:nvSpPr>
          <p:spPr>
            <a:xfrm>
              <a:off x="359696" y="2882257"/>
              <a:ext cx="9476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Documents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F92FD36-0853-44A4-BEED-BD729FC0BB8C}"/>
              </a:ext>
            </a:extLst>
          </p:cNvPr>
          <p:cNvGrpSpPr/>
          <p:nvPr/>
        </p:nvGrpSpPr>
        <p:grpSpPr>
          <a:xfrm>
            <a:off x="1916180" y="3061156"/>
            <a:ext cx="945364" cy="215444"/>
            <a:chOff x="200125" y="2882257"/>
            <a:chExt cx="945364" cy="21544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3D56071-A824-4A5F-8D16-BAE5C8CDB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25" y="2882257"/>
              <a:ext cx="215444" cy="215444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BBABAAD-0E0F-4690-9043-21261B812D7E}"/>
                </a:ext>
              </a:extLst>
            </p:cNvPr>
            <p:cNvSpPr txBox="1"/>
            <p:nvPr/>
          </p:nvSpPr>
          <p:spPr>
            <a:xfrm>
              <a:off x="359696" y="2882257"/>
              <a:ext cx="7857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Pictures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2139DE4-773B-4343-8F8B-5A61975F96C1}"/>
              </a:ext>
            </a:extLst>
          </p:cNvPr>
          <p:cNvGrpSpPr/>
          <p:nvPr/>
        </p:nvGrpSpPr>
        <p:grpSpPr>
          <a:xfrm>
            <a:off x="1916180" y="3337369"/>
            <a:ext cx="820329" cy="215444"/>
            <a:chOff x="200125" y="2882257"/>
            <a:chExt cx="820329" cy="215444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B8AD867-3F06-4C35-8305-3934DD915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25" y="2882257"/>
              <a:ext cx="215444" cy="215444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BE2796-23EB-44CB-A6C3-B08AC090DD54}"/>
                </a:ext>
              </a:extLst>
            </p:cNvPr>
            <p:cNvSpPr txBox="1"/>
            <p:nvPr/>
          </p:nvSpPr>
          <p:spPr>
            <a:xfrm>
              <a:off x="359696" y="2882257"/>
              <a:ext cx="6607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Music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5CB189-F24D-4CFF-B794-C794FEB853A2}"/>
              </a:ext>
            </a:extLst>
          </p:cNvPr>
          <p:cNvGrpSpPr/>
          <p:nvPr/>
        </p:nvGrpSpPr>
        <p:grpSpPr>
          <a:xfrm>
            <a:off x="1916180" y="3609593"/>
            <a:ext cx="1035132" cy="215444"/>
            <a:chOff x="200125" y="2882257"/>
            <a:chExt cx="1035132" cy="215444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A30AAF5-E6BF-48A0-80A7-735B371FB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25" y="2882257"/>
              <a:ext cx="215444" cy="215444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2193945-7116-4C57-A613-4FD9A0A42559}"/>
                </a:ext>
              </a:extLst>
            </p:cNvPr>
            <p:cNvSpPr txBox="1"/>
            <p:nvPr/>
          </p:nvSpPr>
          <p:spPr>
            <a:xfrm>
              <a:off x="359696" y="2882257"/>
              <a:ext cx="8755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Computer</a:t>
              </a: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DD2BA93-3835-4AAF-9418-241AA3FBCFB9}"/>
              </a:ext>
            </a:extLst>
          </p:cNvPr>
          <p:cNvCxnSpPr/>
          <p:nvPr/>
        </p:nvCxnSpPr>
        <p:spPr>
          <a:xfrm>
            <a:off x="2054551" y="3976027"/>
            <a:ext cx="128597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2D90051-E17B-40BF-A0D0-01FC17942F9F}"/>
              </a:ext>
            </a:extLst>
          </p:cNvPr>
          <p:cNvGrpSpPr/>
          <p:nvPr/>
        </p:nvGrpSpPr>
        <p:grpSpPr>
          <a:xfrm>
            <a:off x="1912974" y="4078673"/>
            <a:ext cx="948570" cy="215444"/>
            <a:chOff x="200125" y="2882257"/>
            <a:chExt cx="948570" cy="21544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288C3F-517F-4446-8105-D143563C5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25" y="2882257"/>
              <a:ext cx="215444" cy="215444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F412D3F-6A51-4FE3-B603-005F4DDAAF41}"/>
                </a:ext>
              </a:extLst>
            </p:cNvPr>
            <p:cNvSpPr txBox="1"/>
            <p:nvPr/>
          </p:nvSpPr>
          <p:spPr>
            <a:xfrm>
              <a:off x="359696" y="2882257"/>
              <a:ext cx="7889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Control Panel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DD389BF-88E6-475A-8E74-334AA1293971}"/>
              </a:ext>
            </a:extLst>
          </p:cNvPr>
          <p:cNvGrpSpPr/>
          <p:nvPr/>
        </p:nvGrpSpPr>
        <p:grpSpPr>
          <a:xfrm>
            <a:off x="1905857" y="4395472"/>
            <a:ext cx="1182608" cy="215444"/>
            <a:chOff x="200125" y="2882257"/>
            <a:chExt cx="1182608" cy="215444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A0C40A3-0330-4C84-AE00-50FC69DF1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25" y="2882257"/>
              <a:ext cx="215444" cy="215444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9FC7FCB-2FB2-4CD5-B485-5D2B7179FEBF}"/>
                </a:ext>
              </a:extLst>
            </p:cNvPr>
            <p:cNvSpPr txBox="1"/>
            <p:nvPr/>
          </p:nvSpPr>
          <p:spPr>
            <a:xfrm>
              <a:off x="359696" y="2882257"/>
              <a:ext cx="102303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Printers and Faxes</a:t>
              </a:r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E34D623-8537-4D25-ACD6-2166CF747263}"/>
              </a:ext>
            </a:extLst>
          </p:cNvPr>
          <p:cNvCxnSpPr/>
          <p:nvPr/>
        </p:nvCxnSpPr>
        <p:spPr>
          <a:xfrm>
            <a:off x="2054551" y="4725762"/>
            <a:ext cx="128597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89FEA7D-CD1B-4988-B2CD-9493F6BEE9D6}"/>
              </a:ext>
            </a:extLst>
          </p:cNvPr>
          <p:cNvGrpSpPr/>
          <p:nvPr/>
        </p:nvGrpSpPr>
        <p:grpSpPr>
          <a:xfrm>
            <a:off x="1922227" y="4828407"/>
            <a:ext cx="1134518" cy="215444"/>
            <a:chOff x="200125" y="2882257"/>
            <a:chExt cx="1134518" cy="215444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7C508EE6-F8FB-4AD9-B83D-373BB494A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25" y="2882257"/>
              <a:ext cx="215444" cy="215444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D4B7442-5C99-4FC1-837E-CAB00BC6F16C}"/>
                </a:ext>
              </a:extLst>
            </p:cNvPr>
            <p:cNvSpPr txBox="1"/>
            <p:nvPr/>
          </p:nvSpPr>
          <p:spPr>
            <a:xfrm>
              <a:off x="359696" y="2882257"/>
              <a:ext cx="9749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Help and Support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D3A122E-37EC-4663-BF9F-DE646599FAFC}"/>
              </a:ext>
            </a:extLst>
          </p:cNvPr>
          <p:cNvGrpSpPr/>
          <p:nvPr/>
        </p:nvGrpSpPr>
        <p:grpSpPr>
          <a:xfrm>
            <a:off x="1922227" y="5103806"/>
            <a:ext cx="653617" cy="215444"/>
            <a:chOff x="200125" y="2882257"/>
            <a:chExt cx="653617" cy="215444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66AB114-DAE1-4A08-B307-B1BC3DDB8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25" y="2882257"/>
              <a:ext cx="215444" cy="215444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5B737F4-13C7-4994-A045-F6E550B76AEF}"/>
                </a:ext>
              </a:extLst>
            </p:cNvPr>
            <p:cNvSpPr txBox="1"/>
            <p:nvPr/>
          </p:nvSpPr>
          <p:spPr>
            <a:xfrm>
              <a:off x="359696" y="2882257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Search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70392E-C1F1-4C5A-8A0E-7A99EA2E870E}"/>
              </a:ext>
            </a:extLst>
          </p:cNvPr>
          <p:cNvGrpSpPr/>
          <p:nvPr/>
        </p:nvGrpSpPr>
        <p:grpSpPr>
          <a:xfrm>
            <a:off x="1924996" y="5379205"/>
            <a:ext cx="615145" cy="215444"/>
            <a:chOff x="200125" y="2882257"/>
            <a:chExt cx="615145" cy="215444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D851EBE-BDAA-4E55-99C7-938F4EDC6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25" y="2882257"/>
              <a:ext cx="215444" cy="215444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1E6CE7A-AE4D-41D4-B6B8-3329FDEF8295}"/>
                </a:ext>
              </a:extLst>
            </p:cNvPr>
            <p:cNvSpPr txBox="1"/>
            <p:nvPr/>
          </p:nvSpPr>
          <p:spPr>
            <a:xfrm>
              <a:off x="359696" y="2882257"/>
              <a:ext cx="4555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Run…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762353-1113-44F7-8602-4DF636C10B5A}"/>
              </a:ext>
            </a:extLst>
          </p:cNvPr>
          <p:cNvGrpSpPr/>
          <p:nvPr/>
        </p:nvGrpSpPr>
        <p:grpSpPr>
          <a:xfrm>
            <a:off x="2409630" y="6319215"/>
            <a:ext cx="1212414" cy="228600"/>
            <a:chOff x="2344628" y="6313642"/>
            <a:chExt cx="1212414" cy="228600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A111409-0AE4-4BF0-9E99-BD2F1A4DC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628" y="6313642"/>
              <a:ext cx="228600" cy="228600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16DD3E8-2BA7-4C82-85DE-65DBBBD07E4D}"/>
                </a:ext>
              </a:extLst>
            </p:cNvPr>
            <p:cNvSpPr txBox="1"/>
            <p:nvPr/>
          </p:nvSpPr>
          <p:spPr>
            <a:xfrm>
              <a:off x="2517975" y="6326798"/>
              <a:ext cx="10390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Turn Off Computer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A852CE7-037D-4AAB-AC07-84532FA3BF07}"/>
              </a:ext>
            </a:extLst>
          </p:cNvPr>
          <p:cNvGrpSpPr/>
          <p:nvPr/>
        </p:nvGrpSpPr>
        <p:grpSpPr>
          <a:xfrm>
            <a:off x="1675778" y="6317220"/>
            <a:ext cx="689835" cy="228600"/>
            <a:chOff x="2344628" y="6313642"/>
            <a:chExt cx="689835" cy="228600"/>
          </a:xfrm>
        </p:grpSpPr>
        <p:pic>
          <p:nvPicPr>
            <p:cNvPr id="108" name="Picture 107">
              <a:hlinkClick r:id="rId30" action="ppaction://hlinksldjump"/>
              <a:extLst>
                <a:ext uri="{FF2B5EF4-FFF2-40B4-BE49-F238E27FC236}">
                  <a16:creationId xmlns:a16="http://schemas.microsoft.com/office/drawing/2014/main" id="{F6EB59B5-435A-457C-B962-E3420CE34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628" y="6313642"/>
              <a:ext cx="228600" cy="228600"/>
            </a:xfrm>
            <a:prstGeom prst="rect">
              <a:avLst/>
            </a:prstGeom>
          </p:spPr>
        </p:pic>
        <p:sp>
          <p:nvSpPr>
            <p:cNvPr id="109" name="TextBox 108">
              <a:hlinkClick r:id="rId30" action="ppaction://hlinksldjump"/>
              <a:extLst>
                <a:ext uri="{FF2B5EF4-FFF2-40B4-BE49-F238E27FC236}">
                  <a16:creationId xmlns:a16="http://schemas.microsoft.com/office/drawing/2014/main" id="{13DC5956-9A30-480E-98E8-798175EF3247}"/>
                </a:ext>
              </a:extLst>
            </p:cNvPr>
            <p:cNvSpPr txBox="1"/>
            <p:nvPr/>
          </p:nvSpPr>
          <p:spPr>
            <a:xfrm>
              <a:off x="2517975" y="6326798"/>
              <a:ext cx="5164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 Off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75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67</Words>
  <Application>Microsoft Office PowerPoint</Application>
  <PresentationFormat>Widescreen</PresentationFormat>
  <Paragraphs>29</Paragraphs>
  <Slides>8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Franklin Gothic Medium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Apple, Sean</dc:creator>
  <cp:lastModifiedBy>Apple, Sean</cp:lastModifiedBy>
  <cp:revision>15</cp:revision>
  <dcterms:created xsi:type="dcterms:W3CDTF">2018-01-18T01:46:07Z</dcterms:created>
  <dcterms:modified xsi:type="dcterms:W3CDTF">2018-01-18T22:53:38Z</dcterms:modified>
</cp:coreProperties>
</file>