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8"/>
  </p:sldMasterIdLst>
  <p:sldIdLst>
    <p:sldId id="277" r:id="rId9"/>
    <p:sldId id="276" r:id="rId10"/>
    <p:sldId id="259" r:id="rId11"/>
    <p:sldId id="258" r:id="rId12"/>
    <p:sldId id="260" r:id="rId13"/>
    <p:sldId id="265" r:id="rId14"/>
    <p:sldId id="263" r:id="rId15"/>
    <p:sldId id="267" r:id="rId16"/>
    <p:sldId id="266" r:id="rId17"/>
    <p:sldId id="262" r:id="rId18"/>
    <p:sldId id="271" r:id="rId19"/>
    <p:sldId id="257" r:id="rId20"/>
    <p:sldId id="256" r:id="rId21"/>
    <p:sldId id="268" r:id="rId22"/>
    <p:sldId id="270" r:id="rId23"/>
    <p:sldId id="269" r:id="rId24"/>
    <p:sldId id="272" r:id="rId25"/>
    <p:sldId id="273" r:id="rId26"/>
    <p:sldId id="274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start" id="{0DAC0E98-EEFC-4B37-AF5B-8EEE0B734C3A}">
          <p14:sldIdLst>
            <p14:sldId id="277"/>
            <p14:sldId id="276"/>
          </p14:sldIdLst>
        </p14:section>
        <p14:section name="Boot Animation" id="{70653042-7AB4-42F8-997C-0C2D87B69129}">
          <p14:sldIdLst>
            <p14:sldId id="259"/>
            <p14:sldId id="258"/>
            <p14:sldId id="260"/>
            <p14:sldId id="265"/>
          </p14:sldIdLst>
        </p14:section>
        <p14:section name="WinLogin.exe" id="{FFDF13DF-FBA0-4050-A934-98E9642EB6FA}">
          <p14:sldIdLst>
            <p14:sldId id="263"/>
            <p14:sldId id="267"/>
            <p14:sldId id="266"/>
          </p14:sldIdLst>
        </p14:section>
        <p14:section name="Desktop" id="{CE3DFAE6-E462-400F-9BBA-6CB1CFD2B1C0}">
          <p14:sldIdLst>
            <p14:sldId id="262"/>
            <p14:sldId id="271"/>
            <p14:sldId id="257"/>
          </p14:sldIdLst>
        </p14:section>
        <p14:section name="Power Options" id="{F1BE4A13-C660-4F6C-A4DC-F94AEE2E6DE2}">
          <p14:sldIdLst>
            <p14:sldId id="256"/>
            <p14:sldId id="268"/>
            <p14:sldId id="270"/>
            <p14:sldId id="269"/>
          </p14:sldIdLst>
        </p14:section>
        <p14:section name="My Computer" id="{41370CEE-2DCF-4823-A456-E49348D892B8}">
          <p14:sldIdLst>
            <p14:sldId id="272"/>
            <p14:sldId id="273"/>
          </p14:sldIdLst>
        </p14:section>
        <p14:section name="Shutdown" id="{B4C41D1D-DB6A-49B7-AB0F-07C8D0EA7BE4}">
          <p14:sldIdLst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75D6"/>
    <a:srgbClr val="0E4FC1"/>
    <a:srgbClr val="215DC6"/>
    <a:srgbClr val="D6DFF7"/>
    <a:srgbClr val="C7D4F7"/>
    <a:srgbClr val="7AA1E6"/>
    <a:srgbClr val="007800"/>
    <a:srgbClr val="0CB302"/>
    <a:srgbClr val="9FE19C"/>
    <a:srgbClr val="00B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5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customXml" Target="../customXml/item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481D9-3C3E-4E9D-9F8A-D8C39B54D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281CAE-1ED6-4C0C-87C2-5B92E11C0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F9263-7764-44DD-8584-7BAEC73F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1AD32-EA1A-4802-BD70-A52460A1F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B5364-D916-4D57-907A-11BE1026E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58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3F694-2228-46C8-8460-E128716C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CF5758-7F14-4565-B6E5-2B055E589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CA9B6-D255-4439-A730-59818E37B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E3584-A776-4216-94F0-1876E7B67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239E7-8F79-4735-BFD3-2F186C58F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42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BE78CC-F3B2-40D9-A571-7420DAFBDE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2102C5-1059-4022-AEFF-EB274BDF8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9A479-1345-43D6-A088-2BAA7318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D7AE9-4ECE-4A45-9230-680C3DF8C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F1BA0-3649-4432-8AAE-CA2BC75B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3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85A67-3BFA-42F8-81D0-374B913C4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A6CFF-E0D5-4672-82AD-B7E4DCB09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05908-02E7-4EAD-BD3F-5F9091D1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EF95B-70B5-4A6F-A461-FB775350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61F09-6580-4D95-B286-1868E7EFF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0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DCCD-FD04-4175-A6E3-631A3C33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748A9-0FF2-4A50-AEBE-7C70EF63C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57E9A-FEA4-48CE-B067-B35340D41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1C4B8-F4F8-4134-9BF4-E7A84348E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5F64C-B62C-4086-81DC-D460FBA1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76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0233-24AE-43A4-B1D2-97C49C7DF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66C00-785A-4994-8935-30D1F4E48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3DBEB-33D3-457A-99BF-31A6B6E08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FC82E-6827-4E6C-9FC5-3D8D7977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E9202-E5FA-492A-A742-5A9E6C385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D298F-DAAA-42F9-8002-80C72C0B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6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88F34-1A73-4783-B93B-3D7F9436C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FAA79-55F2-4E6C-9B9C-F9C03BEAD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6CE51-46EB-4289-ACE7-7E6C8B62B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F21D86-64E4-4A9F-927A-B05F8BD6A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EF4608-D80F-429C-AD16-D4A37D2B0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2EF71D-E91D-4C2C-B88C-7B96A3C5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3A621A-7B03-4C70-945F-BBA9021D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46CAF5-2BE9-4343-8D46-39914258D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73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0818D-AFBD-473A-8FF6-3F9332846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6FEE9F-FB42-4DE7-8148-27173CE7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8B29E6-A9D0-4900-8FD4-7392CC1C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0B626-F13E-4B7E-9CF3-9BF21EB5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70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9D6A97-DBFE-4626-BBA4-42B23902D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F6326E-5C9B-4EB1-BE99-3D7E39835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D3D65-E7D8-4830-AA85-232C41C01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3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3FECA-085E-46E5-8189-9B52C45CF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C7D0A-0980-43D3-8023-1C241B122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65A57F-F11A-418C-9A6A-8F6705B38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6C4C6-CE42-4B0E-93A7-36573C2C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3EC60-C0AE-4297-AE3C-A3B6ED2D4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9BF8A-2550-4838-8631-603424FF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32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3E1B-2830-460C-9E8D-BB1447BB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64A17-2BAD-410D-902C-2AA45C7C3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9FB2E-817A-469A-BF59-27FD6B8C4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374D7-36FE-4323-AEEF-606CF43ED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7911F-B344-4810-BACB-C41AC0E7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15612-E4E3-4E05-924D-EF8CB6C98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5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8354A2-9DF3-423A-B462-A7089B0EF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1490F-51EA-4E13-86AF-45EAEBF7B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48B6A-8B40-4BB3-AF2E-FCFB976BB8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A43A9-9928-46BE-A787-4C2B7069EA45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D1350-C544-4122-B166-674D372786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5F2BF-2076-46CA-9695-6FC035C12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3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slide" Target="slide1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0.png"/><Relationship Id="rId3" Type="http://schemas.openxmlformats.org/officeDocument/2006/relationships/image" Target="../media/image15.png"/><Relationship Id="rId21" Type="http://schemas.openxmlformats.org/officeDocument/2006/relationships/image" Target="../media/image26.png"/><Relationship Id="rId7" Type="http://schemas.openxmlformats.org/officeDocument/2006/relationships/image" Target="../media/image13.png"/><Relationship Id="rId12" Type="http://schemas.openxmlformats.org/officeDocument/2006/relationships/image" Target="../media/image17.jpg"/><Relationship Id="rId17" Type="http://schemas.openxmlformats.org/officeDocument/2006/relationships/image" Target="../media/image22.png"/><Relationship Id="rId25" Type="http://schemas.openxmlformats.org/officeDocument/2006/relationships/image" Target="../media/image29.png"/><Relationship Id="rId33" Type="http://schemas.openxmlformats.org/officeDocument/2006/relationships/image" Target="../media/image34.png"/><Relationship Id="rId2" Type="http://schemas.openxmlformats.org/officeDocument/2006/relationships/image" Target="../media/image6.jp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microsoft.com/office/2007/relationships/hdphoto" Target="../media/hdphoto2.wdp"/><Relationship Id="rId24" Type="http://schemas.openxmlformats.org/officeDocument/2006/relationships/image" Target="../media/image28.png"/><Relationship Id="rId32" Type="http://schemas.openxmlformats.org/officeDocument/2006/relationships/slide" Target="slide13.xml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31" Type="http://schemas.openxmlformats.org/officeDocument/2006/relationships/slide" Target="slide16.xml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slide" Target="slide17.xml"/><Relationship Id="rId27" Type="http://schemas.openxmlformats.org/officeDocument/2006/relationships/image" Target="../media/image31.png"/><Relationship Id="rId30" Type="http://schemas.openxmlformats.org/officeDocument/2006/relationships/image" Target="../media/image33.png"/><Relationship Id="rId8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g"/><Relationship Id="rId7" Type="http://schemas.openxmlformats.org/officeDocument/2006/relationships/image" Target="../media/image13.png"/><Relationship Id="rId12" Type="http://schemas.openxmlformats.org/officeDocument/2006/relationships/slide" Target="slide7.xml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6.xml"/><Relationship Id="rId6" Type="http://schemas.openxmlformats.org/officeDocument/2006/relationships/slide" Target="slide12.xml"/><Relationship Id="rId11" Type="http://schemas.openxmlformats.org/officeDocument/2006/relationships/image" Target="../media/image36.png"/><Relationship Id="rId5" Type="http://schemas.openxmlformats.org/officeDocument/2006/relationships/image" Target="../media/image12.png"/><Relationship Id="rId10" Type="http://schemas.openxmlformats.org/officeDocument/2006/relationships/image" Target="../media/image3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image" Target="../media/image6.jpg"/><Relationship Id="rId7" Type="http://schemas.microsoft.com/office/2007/relationships/hdphoto" Target="../media/hdphoto4.wdp"/><Relationship Id="rId12" Type="http://schemas.microsoft.com/office/2007/relationships/hdphoto" Target="../media/hdphoto1.wdp"/><Relationship Id="rId17" Type="http://schemas.openxmlformats.org/officeDocument/2006/relationships/slide" Target="slide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png"/><Relationship Id="rId1" Type="http://schemas.openxmlformats.org/officeDocument/2006/relationships/customXml" Target="../../customXml/item7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microsoft.com/office/2007/relationships/hdphoto" Target="../media/hdphoto3.wdp"/><Relationship Id="rId15" Type="http://schemas.openxmlformats.org/officeDocument/2006/relationships/image" Target="../media/image35.png"/><Relationship Id="rId10" Type="http://schemas.openxmlformats.org/officeDocument/2006/relationships/slide" Target="slide12.xml"/><Relationship Id="rId4" Type="http://schemas.openxmlformats.org/officeDocument/2006/relationships/image" Target="../media/image37.png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19.xml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microsoft.com/office/2007/relationships/hdphoto" Target="../media/hdphoto7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2.png"/><Relationship Id="rId5" Type="http://schemas.openxmlformats.org/officeDocument/2006/relationships/slide" Target="slide12.xml"/><Relationship Id="rId15" Type="http://schemas.openxmlformats.org/officeDocument/2006/relationships/slide" Target="slide2.xml"/><Relationship Id="rId10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35.png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slide" Target="slide19.xml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microsoft.com/office/2007/relationships/hdphoto" Target="../media/hdphoto7.wdp"/><Relationship Id="rId2" Type="http://schemas.openxmlformats.org/officeDocument/2006/relationships/image" Target="../media/image6.jpg"/><Relationship Id="rId16" Type="http://schemas.openxmlformats.org/officeDocument/2006/relationships/image" Target="../media/image42.png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1.wdp"/><Relationship Id="rId5" Type="http://schemas.openxmlformats.org/officeDocument/2006/relationships/image" Target="../media/image38.png"/><Relationship Id="rId15" Type="http://schemas.openxmlformats.org/officeDocument/2006/relationships/image" Target="../media/image36.png"/><Relationship Id="rId10" Type="http://schemas.openxmlformats.org/officeDocument/2006/relationships/image" Target="../media/image40.png"/><Relationship Id="rId19" Type="http://schemas.openxmlformats.org/officeDocument/2006/relationships/image" Target="../media/image43.png"/><Relationship Id="rId4" Type="http://schemas.microsoft.com/office/2007/relationships/hdphoto" Target="../media/hdphoto3.wdp"/><Relationship Id="rId9" Type="http://schemas.openxmlformats.org/officeDocument/2006/relationships/slide" Target="slide12.xml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openxmlformats.org/officeDocument/2006/relationships/image" Target="../media/image46.png"/><Relationship Id="rId17" Type="http://schemas.openxmlformats.org/officeDocument/2006/relationships/slide" Target="slide11.xml"/><Relationship Id="rId2" Type="http://schemas.openxmlformats.org/officeDocument/2006/relationships/image" Target="../media/image6.jpg"/><Relationship Id="rId16" Type="http://schemas.openxmlformats.org/officeDocument/2006/relationships/image" Target="../media/image49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5.png"/><Relationship Id="rId5" Type="http://schemas.openxmlformats.org/officeDocument/2006/relationships/slide" Target="slide12.xml"/><Relationship Id="rId15" Type="http://schemas.microsoft.com/office/2007/relationships/hdphoto" Target="../media/hdphoto8.wdp"/><Relationship Id="rId10" Type="http://schemas.openxmlformats.org/officeDocument/2006/relationships/image" Target="../media/image44.png"/><Relationship Id="rId19" Type="http://schemas.openxmlformats.org/officeDocument/2006/relationships/image" Target="../media/image51.png"/><Relationship Id="rId4" Type="http://schemas.openxmlformats.org/officeDocument/2006/relationships/image" Target="../media/image12.png"/><Relationship Id="rId9" Type="http://schemas.openxmlformats.org/officeDocument/2006/relationships/slide" Target="slide18.xml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7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openxmlformats.org/officeDocument/2006/relationships/image" Target="../media/image4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5.png"/><Relationship Id="rId5" Type="http://schemas.openxmlformats.org/officeDocument/2006/relationships/slide" Target="slide12.xml"/><Relationship Id="rId10" Type="http://schemas.openxmlformats.org/officeDocument/2006/relationships/image" Target="../media/image44.png"/><Relationship Id="rId4" Type="http://schemas.openxmlformats.org/officeDocument/2006/relationships/image" Target="../media/image12.png"/><Relationship Id="rId9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84E8A3-4C19-466B-8602-38DDF1D7C9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77"/>
          <a:stretch/>
        </p:blipFill>
        <p:spPr>
          <a:xfrm>
            <a:off x="4483376" y="1745171"/>
            <a:ext cx="3476476" cy="2179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2B8D72-76FD-4A65-BEA1-491BCCB42103}"/>
              </a:ext>
            </a:extLst>
          </p:cNvPr>
          <p:cNvSpPr txBox="1"/>
          <p:nvPr/>
        </p:nvSpPr>
        <p:spPr>
          <a:xfrm>
            <a:off x="4642002" y="3845730"/>
            <a:ext cx="2572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Luna PowerPoint SP2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25CBA-2CDB-4055-A402-9AAA5894D540}"/>
              </a:ext>
            </a:extLst>
          </p:cNvPr>
          <p:cNvSpPr/>
          <p:nvPr/>
        </p:nvSpPr>
        <p:spPr>
          <a:xfrm>
            <a:off x="33543" y="51086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Designed and Developed By: Alex Apple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Website: aacompware.com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YouTube: /</a:t>
            </a:r>
            <a:r>
              <a:rPr 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missouri.musician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F87ED-59B0-4F78-A1B6-FA391D14C30E}"/>
              </a:ext>
            </a:extLst>
          </p:cNvPr>
          <p:cNvSpPr txBox="1"/>
          <p:nvPr/>
        </p:nvSpPr>
        <p:spPr>
          <a:xfrm>
            <a:off x="6587474" y="4970136"/>
            <a:ext cx="5011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template is released under CC BY 4.0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can make adaptations of this work and 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for commercial purposes. However, you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give me credit.</a:t>
            </a:r>
          </a:p>
        </p:txBody>
      </p:sp>
    </p:spTree>
    <p:extLst>
      <p:ext uri="{BB962C8B-B14F-4D97-AF65-F5344CB8AC3E}">
        <p14:creationId xmlns:p14="http://schemas.microsoft.com/office/powerpoint/2010/main" val="999016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6" descr="Image result for xp start menu">
            <a:extLst>
              <a:ext uri="{FF2B5EF4-FFF2-40B4-BE49-F238E27FC236}">
                <a16:creationId xmlns:a16="http://schemas.microsoft.com/office/drawing/2014/main" id="{4E241945-D264-46CF-B4CD-6D76E058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1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>
        <p:sndAc>
          <p:stSnd>
            <p:snd r:embed="rId2" name="Windows XP Startup.wav"/>
          </p:stSnd>
        </p:sndAc>
      </p:transition>
    </mc:Choice>
    <mc:Fallback xmlns="">
      <p:transition spd="slow" advClick="0" advTm="500">
        <p:sndAc>
          <p:stSnd>
            <p:snd r:embed="rId4" name="Windows XP Startup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AutoShape 6" descr="Image result for xp start menu">
            <a:extLst>
              <a:ext uri="{FF2B5EF4-FFF2-40B4-BE49-F238E27FC236}">
                <a16:creationId xmlns:a16="http://schemas.microsoft.com/office/drawing/2014/main" id="{4E241945-D264-46CF-B4CD-6D76E058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1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5C7FCAD-3113-444F-BA94-0877C1E42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8" y="2078780"/>
            <a:ext cx="3629025" cy="455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6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6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8CB060-1C01-4B09-8D25-726EB4960606}"/>
              </a:ext>
            </a:extLst>
          </p:cNvPr>
          <p:cNvGrpSpPr/>
          <p:nvPr/>
        </p:nvGrpSpPr>
        <p:grpSpPr>
          <a:xfrm>
            <a:off x="350322" y="5997396"/>
            <a:ext cx="926112" cy="230832"/>
            <a:chOff x="496129" y="5932774"/>
            <a:chExt cx="926112" cy="2308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5AEBA46-4A7E-46EE-BC68-76CA58963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167" b="87500" l="6250" r="93750">
                          <a14:foregroundMark x1="12500" y1="4167" x2="12500" y2="25000"/>
                          <a14:foregroundMark x1="93750" y1="50000" x2="93750" y2="5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394" y="5971805"/>
              <a:ext cx="101847" cy="15277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E86BC8-82CE-4616-8588-1C48CE639A85}"/>
                </a:ext>
              </a:extLst>
            </p:cNvPr>
            <p:cNvSpPr txBox="1"/>
            <p:nvPr/>
          </p:nvSpPr>
          <p:spPr>
            <a:xfrm>
              <a:off x="496129" y="5932774"/>
              <a:ext cx="82426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All Programs</a:t>
              </a: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0F12F77-DF3B-4928-853D-BF18C14E3BF4}"/>
              </a:ext>
            </a:extLst>
          </p:cNvPr>
          <p:cNvCxnSpPr/>
          <p:nvPr/>
        </p:nvCxnSpPr>
        <p:spPr>
          <a:xfrm>
            <a:off x="250733" y="5964598"/>
            <a:ext cx="12859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0455D7FA-045C-4B55-AB64-DFE4D49BDB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9" y="2189161"/>
            <a:ext cx="425742" cy="4257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E44F049-9BE2-419E-BA4B-A49B5A1CEF62}"/>
              </a:ext>
            </a:extLst>
          </p:cNvPr>
          <p:cNvSpPr txBox="1"/>
          <p:nvPr/>
        </p:nvSpPr>
        <p:spPr>
          <a:xfrm>
            <a:off x="523664" y="2244841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MoMusician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4" name="AutoShape 6" descr="Image result for xp start menu">
            <a:extLst>
              <a:ext uri="{FF2B5EF4-FFF2-40B4-BE49-F238E27FC236}">
                <a16:creationId xmlns:a16="http://schemas.microsoft.com/office/drawing/2014/main" id="{4E241945-D264-46CF-B4CD-6D76E058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83E1826-4CDB-4B60-81C1-80DCEF037A3E}"/>
              </a:ext>
            </a:extLst>
          </p:cNvPr>
          <p:cNvGrpSpPr/>
          <p:nvPr/>
        </p:nvGrpSpPr>
        <p:grpSpPr>
          <a:xfrm>
            <a:off x="110009" y="2812251"/>
            <a:ext cx="1207000" cy="342462"/>
            <a:chOff x="110009" y="2812251"/>
            <a:chExt cx="1207000" cy="34246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E2C2B18-35B4-4A5A-A35C-6F125AD46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09" y="2829134"/>
              <a:ext cx="305901" cy="32557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D429EA9-ACF7-4457-9E7C-02A5DEABEA34}"/>
                </a:ext>
              </a:extLst>
            </p:cNvPr>
            <p:cNvSpPr txBox="1"/>
            <p:nvPr/>
          </p:nvSpPr>
          <p:spPr>
            <a:xfrm>
              <a:off x="359696" y="2812251"/>
              <a:ext cx="957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Internet</a:t>
              </a:r>
            </a:p>
            <a:p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Internet Explorer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5EBADDF-A92B-457E-88C7-1068113ED003}"/>
              </a:ext>
            </a:extLst>
          </p:cNvPr>
          <p:cNvGrpSpPr/>
          <p:nvPr/>
        </p:nvGrpSpPr>
        <p:grpSpPr>
          <a:xfrm>
            <a:off x="105528" y="3154713"/>
            <a:ext cx="1166926" cy="338554"/>
            <a:chOff x="110009" y="2812251"/>
            <a:chExt cx="1166926" cy="33855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16B638C-3651-427F-9970-AF1DBB39D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09" y="2838973"/>
              <a:ext cx="305901" cy="30590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3C16863-21A5-4F73-8E03-C37A4D28420C}"/>
                </a:ext>
              </a:extLst>
            </p:cNvPr>
            <p:cNvSpPr txBox="1"/>
            <p:nvPr/>
          </p:nvSpPr>
          <p:spPr>
            <a:xfrm>
              <a:off x="359696" y="2812251"/>
              <a:ext cx="9172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Email</a:t>
              </a:r>
            </a:p>
            <a:p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Outlook Express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89DD863-13B0-45CF-A4C8-987927702F98}"/>
              </a:ext>
            </a:extLst>
          </p:cNvPr>
          <p:cNvCxnSpPr/>
          <p:nvPr/>
        </p:nvCxnSpPr>
        <p:spPr>
          <a:xfrm>
            <a:off x="242653" y="3615263"/>
            <a:ext cx="12859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0AA4F4E-20C9-47B7-861D-2B17333F350E}"/>
              </a:ext>
            </a:extLst>
          </p:cNvPr>
          <p:cNvGrpSpPr/>
          <p:nvPr/>
        </p:nvGrpSpPr>
        <p:grpSpPr>
          <a:xfrm>
            <a:off x="105528" y="3674032"/>
            <a:ext cx="1045098" cy="305901"/>
            <a:chOff x="110009" y="2838973"/>
            <a:chExt cx="1045098" cy="305901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4828AEF-7C71-4CB8-ADF1-CE1181F74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09" y="2838973"/>
              <a:ext cx="305901" cy="305901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4F8CAA9-2CAA-41D3-BA7F-B28D89E2C6FF}"/>
                </a:ext>
              </a:extLst>
            </p:cNvPr>
            <p:cNvSpPr txBox="1"/>
            <p:nvPr/>
          </p:nvSpPr>
          <p:spPr>
            <a:xfrm>
              <a:off x="359696" y="2882256"/>
              <a:ext cx="7954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MSN Explorer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BD0AAF7-0AAC-4DBF-AAD4-6BB8B175F0D9}"/>
              </a:ext>
            </a:extLst>
          </p:cNvPr>
          <p:cNvGrpSpPr/>
          <p:nvPr/>
        </p:nvGrpSpPr>
        <p:grpSpPr>
          <a:xfrm>
            <a:off x="105528" y="4035389"/>
            <a:ext cx="1453863" cy="305901"/>
            <a:chOff x="110009" y="2838973"/>
            <a:chExt cx="1453863" cy="305901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B1FE44A4-4062-46C1-86D9-B1595B74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09" y="2838973"/>
              <a:ext cx="305901" cy="305901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CEB04CF-2090-4334-9C20-EA8232B9BB63}"/>
                </a:ext>
              </a:extLst>
            </p:cNvPr>
            <p:cNvSpPr txBox="1"/>
            <p:nvPr/>
          </p:nvSpPr>
          <p:spPr>
            <a:xfrm>
              <a:off x="359696" y="2882257"/>
              <a:ext cx="12041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Windows Media Player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61426FD-1D05-4E37-8B6E-DE3124ADE318}"/>
              </a:ext>
            </a:extLst>
          </p:cNvPr>
          <p:cNvGrpSpPr/>
          <p:nvPr/>
        </p:nvGrpSpPr>
        <p:grpSpPr>
          <a:xfrm>
            <a:off x="105875" y="4407847"/>
            <a:ext cx="1662253" cy="305901"/>
            <a:chOff x="110009" y="2838973"/>
            <a:chExt cx="1662253" cy="30590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63642AC0-70E0-49A7-A0B6-1974A945E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09" y="2838973"/>
              <a:ext cx="305901" cy="305901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7A465E3-DCAA-49A1-852C-EFDBE1FAA1A5}"/>
                </a:ext>
              </a:extLst>
            </p:cNvPr>
            <p:cNvSpPr txBox="1"/>
            <p:nvPr/>
          </p:nvSpPr>
          <p:spPr>
            <a:xfrm>
              <a:off x="359696" y="2890208"/>
              <a:ext cx="14125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Windows Live Movie Maker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12F9EF3-1416-4CAF-9254-8E0CEE22A5EE}"/>
              </a:ext>
            </a:extLst>
          </p:cNvPr>
          <p:cNvGrpSpPr/>
          <p:nvPr/>
        </p:nvGrpSpPr>
        <p:grpSpPr>
          <a:xfrm>
            <a:off x="111420" y="4725762"/>
            <a:ext cx="783808" cy="305901"/>
            <a:chOff x="110009" y="2838973"/>
            <a:chExt cx="783808" cy="305901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116999F-667A-4BAD-A55A-E1F283245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09" y="2838973"/>
              <a:ext cx="305901" cy="30590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38C3BE0-0AFD-463A-B3FF-679A221BB3B0}"/>
                </a:ext>
              </a:extLst>
            </p:cNvPr>
            <p:cNvSpPr txBox="1"/>
            <p:nvPr/>
          </p:nvSpPr>
          <p:spPr>
            <a:xfrm>
              <a:off x="359696" y="2882257"/>
              <a:ext cx="53412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Freecell</a:t>
              </a:r>
              <a:endPara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AE951E1-F64A-4C30-8325-504680A988DC}"/>
              </a:ext>
            </a:extLst>
          </p:cNvPr>
          <p:cNvGrpSpPr/>
          <p:nvPr/>
        </p:nvGrpSpPr>
        <p:grpSpPr>
          <a:xfrm>
            <a:off x="1916180" y="2787114"/>
            <a:ext cx="1107266" cy="215444"/>
            <a:chOff x="200125" y="2882257"/>
            <a:chExt cx="1107266" cy="215444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07299B70-DDF9-4609-9CFB-AED04CE60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5" y="2882257"/>
              <a:ext cx="215444" cy="215444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D067DEE-F0AB-42F2-8BFD-5A0CCA66FD82}"/>
                </a:ext>
              </a:extLst>
            </p:cNvPr>
            <p:cNvSpPr txBox="1"/>
            <p:nvPr/>
          </p:nvSpPr>
          <p:spPr>
            <a:xfrm>
              <a:off x="359696" y="2882257"/>
              <a:ext cx="94769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My Documents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F92FD36-0853-44A4-BEED-BD729FC0BB8C}"/>
              </a:ext>
            </a:extLst>
          </p:cNvPr>
          <p:cNvGrpSpPr/>
          <p:nvPr/>
        </p:nvGrpSpPr>
        <p:grpSpPr>
          <a:xfrm>
            <a:off x="1916180" y="3061156"/>
            <a:ext cx="945364" cy="215444"/>
            <a:chOff x="200125" y="2882257"/>
            <a:chExt cx="945364" cy="215444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63D56071-A824-4A5F-8D16-BAE5C8CDB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5" y="2882257"/>
              <a:ext cx="215444" cy="215444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BBABAAD-0E0F-4690-9043-21261B812D7E}"/>
                </a:ext>
              </a:extLst>
            </p:cNvPr>
            <p:cNvSpPr txBox="1"/>
            <p:nvPr/>
          </p:nvSpPr>
          <p:spPr>
            <a:xfrm>
              <a:off x="359696" y="2882257"/>
              <a:ext cx="7857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My Pictures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139DE4-773B-4343-8F8B-5A61975F96C1}"/>
              </a:ext>
            </a:extLst>
          </p:cNvPr>
          <p:cNvGrpSpPr/>
          <p:nvPr/>
        </p:nvGrpSpPr>
        <p:grpSpPr>
          <a:xfrm>
            <a:off x="1916180" y="3337369"/>
            <a:ext cx="820329" cy="215444"/>
            <a:chOff x="200125" y="2882257"/>
            <a:chExt cx="820329" cy="215444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8B8AD867-3F06-4C35-8305-3934DD915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5" y="2882257"/>
              <a:ext cx="215444" cy="215444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4BE2796-23EB-44CB-A6C3-B08AC090DD54}"/>
                </a:ext>
              </a:extLst>
            </p:cNvPr>
            <p:cNvSpPr txBox="1"/>
            <p:nvPr/>
          </p:nvSpPr>
          <p:spPr>
            <a:xfrm>
              <a:off x="359696" y="2882257"/>
              <a:ext cx="6607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My Music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C5CB189-F24D-4CFF-B794-C794FEB853A2}"/>
              </a:ext>
            </a:extLst>
          </p:cNvPr>
          <p:cNvGrpSpPr/>
          <p:nvPr/>
        </p:nvGrpSpPr>
        <p:grpSpPr>
          <a:xfrm>
            <a:off x="1916180" y="3609593"/>
            <a:ext cx="1035132" cy="215444"/>
            <a:chOff x="200125" y="2882257"/>
            <a:chExt cx="1035132" cy="215444"/>
          </a:xfrm>
        </p:grpSpPr>
        <p:pic>
          <p:nvPicPr>
            <p:cNvPr id="84" name="Picture 83">
              <a:hlinkClick r:id="rId22" action="ppaction://hlinksldjump"/>
              <a:extLst>
                <a:ext uri="{FF2B5EF4-FFF2-40B4-BE49-F238E27FC236}">
                  <a16:creationId xmlns:a16="http://schemas.microsoft.com/office/drawing/2014/main" id="{0A30AAF5-E6BF-48A0-80A7-735B371FB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5" y="2882257"/>
              <a:ext cx="215444" cy="215444"/>
            </a:xfrm>
            <a:prstGeom prst="rect">
              <a:avLst/>
            </a:prstGeom>
          </p:spPr>
        </p:pic>
        <p:sp>
          <p:nvSpPr>
            <p:cNvPr id="85" name="TextBox 84">
              <a:hlinkClick r:id="rId22" action="ppaction://hlinksldjump"/>
              <a:extLst>
                <a:ext uri="{FF2B5EF4-FFF2-40B4-BE49-F238E27FC236}">
                  <a16:creationId xmlns:a16="http://schemas.microsoft.com/office/drawing/2014/main" id="{A2193945-7116-4C57-A613-4FD9A0A42559}"/>
                </a:ext>
              </a:extLst>
            </p:cNvPr>
            <p:cNvSpPr txBox="1"/>
            <p:nvPr/>
          </p:nvSpPr>
          <p:spPr>
            <a:xfrm>
              <a:off x="359696" y="2882257"/>
              <a:ext cx="8755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My Computer</a:t>
              </a:r>
            </a:p>
          </p:txBody>
        </p:sp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DD2BA93-3835-4AAF-9418-241AA3FBCFB9}"/>
              </a:ext>
            </a:extLst>
          </p:cNvPr>
          <p:cNvCxnSpPr/>
          <p:nvPr/>
        </p:nvCxnSpPr>
        <p:spPr>
          <a:xfrm>
            <a:off x="2054551" y="3976027"/>
            <a:ext cx="1285976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2D90051-E17B-40BF-A0D0-01FC17942F9F}"/>
              </a:ext>
            </a:extLst>
          </p:cNvPr>
          <p:cNvGrpSpPr/>
          <p:nvPr/>
        </p:nvGrpSpPr>
        <p:grpSpPr>
          <a:xfrm>
            <a:off x="1912974" y="4078673"/>
            <a:ext cx="948570" cy="215444"/>
            <a:chOff x="200125" y="2882257"/>
            <a:chExt cx="948570" cy="215444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73288C3F-517F-4446-8105-D143563C5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5" y="2882257"/>
              <a:ext cx="215444" cy="215444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F412D3F-6A51-4FE3-B603-005F4DDAAF41}"/>
                </a:ext>
              </a:extLst>
            </p:cNvPr>
            <p:cNvSpPr txBox="1"/>
            <p:nvPr/>
          </p:nvSpPr>
          <p:spPr>
            <a:xfrm>
              <a:off x="359696" y="2882257"/>
              <a:ext cx="78899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Control Panel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DD389BF-88E6-475A-8E74-334AA1293971}"/>
              </a:ext>
            </a:extLst>
          </p:cNvPr>
          <p:cNvGrpSpPr/>
          <p:nvPr/>
        </p:nvGrpSpPr>
        <p:grpSpPr>
          <a:xfrm>
            <a:off x="1905857" y="4395472"/>
            <a:ext cx="1182608" cy="215444"/>
            <a:chOff x="200125" y="2882257"/>
            <a:chExt cx="1182608" cy="215444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A0C40A3-0330-4C84-AE00-50FC69DF1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5" y="2882257"/>
              <a:ext cx="215444" cy="215444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9FC7FCB-2FB2-4CD5-B485-5D2B7179FEBF}"/>
                </a:ext>
              </a:extLst>
            </p:cNvPr>
            <p:cNvSpPr txBox="1"/>
            <p:nvPr/>
          </p:nvSpPr>
          <p:spPr>
            <a:xfrm>
              <a:off x="359696" y="2882257"/>
              <a:ext cx="102303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Printers and Faxes</a:t>
              </a:r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E34D623-8537-4D25-ACD6-2166CF747263}"/>
              </a:ext>
            </a:extLst>
          </p:cNvPr>
          <p:cNvCxnSpPr/>
          <p:nvPr/>
        </p:nvCxnSpPr>
        <p:spPr>
          <a:xfrm>
            <a:off x="2054551" y="4725762"/>
            <a:ext cx="1285976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89FEA7D-CD1B-4988-B2CD-9493F6BEE9D6}"/>
              </a:ext>
            </a:extLst>
          </p:cNvPr>
          <p:cNvGrpSpPr/>
          <p:nvPr/>
        </p:nvGrpSpPr>
        <p:grpSpPr>
          <a:xfrm>
            <a:off x="1922227" y="4828407"/>
            <a:ext cx="1134518" cy="215444"/>
            <a:chOff x="200125" y="2882257"/>
            <a:chExt cx="1134518" cy="215444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C508EE6-F8FB-4AD9-B83D-373BB494A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5" y="2882257"/>
              <a:ext cx="215444" cy="215444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D4B7442-5C99-4FC1-837E-CAB00BC6F16C}"/>
                </a:ext>
              </a:extLst>
            </p:cNvPr>
            <p:cNvSpPr txBox="1"/>
            <p:nvPr/>
          </p:nvSpPr>
          <p:spPr>
            <a:xfrm>
              <a:off x="359696" y="2882257"/>
              <a:ext cx="97494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Help and Support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D3A122E-37EC-4663-BF9F-DE646599FAFC}"/>
              </a:ext>
            </a:extLst>
          </p:cNvPr>
          <p:cNvGrpSpPr/>
          <p:nvPr/>
        </p:nvGrpSpPr>
        <p:grpSpPr>
          <a:xfrm>
            <a:off x="1922227" y="5103806"/>
            <a:ext cx="653617" cy="215444"/>
            <a:chOff x="200125" y="2882257"/>
            <a:chExt cx="653617" cy="215444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E66AB114-DAE1-4A08-B307-B1BC3DDB8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5" y="2882257"/>
              <a:ext cx="215444" cy="215444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B737F4-13C7-4994-A045-F6E550B76AEF}"/>
                </a:ext>
              </a:extLst>
            </p:cNvPr>
            <p:cNvSpPr txBox="1"/>
            <p:nvPr/>
          </p:nvSpPr>
          <p:spPr>
            <a:xfrm>
              <a:off x="359696" y="2882257"/>
              <a:ext cx="4940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Search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670392E-C1F1-4C5A-8A0E-7A99EA2E870E}"/>
              </a:ext>
            </a:extLst>
          </p:cNvPr>
          <p:cNvGrpSpPr/>
          <p:nvPr/>
        </p:nvGrpSpPr>
        <p:grpSpPr>
          <a:xfrm>
            <a:off x="1924996" y="5379205"/>
            <a:ext cx="615145" cy="215444"/>
            <a:chOff x="200125" y="2882257"/>
            <a:chExt cx="615145" cy="215444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9D851EBE-BDAA-4E55-99C7-938F4EDC6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5" y="2882257"/>
              <a:ext cx="215444" cy="215444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1E6CE7A-AE4D-41D4-B6B8-3329FDEF8295}"/>
                </a:ext>
              </a:extLst>
            </p:cNvPr>
            <p:cNvSpPr txBox="1"/>
            <p:nvPr/>
          </p:nvSpPr>
          <p:spPr>
            <a:xfrm>
              <a:off x="359696" y="2882257"/>
              <a:ext cx="4555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Run…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C762353-1113-44F7-8602-4DF636C10B5A}"/>
              </a:ext>
            </a:extLst>
          </p:cNvPr>
          <p:cNvGrpSpPr/>
          <p:nvPr/>
        </p:nvGrpSpPr>
        <p:grpSpPr>
          <a:xfrm>
            <a:off x="2409630" y="6319215"/>
            <a:ext cx="1212414" cy="228600"/>
            <a:chOff x="2344628" y="6313642"/>
            <a:chExt cx="1212414" cy="228600"/>
          </a:xfrm>
        </p:grpSpPr>
        <p:pic>
          <p:nvPicPr>
            <p:cNvPr id="60" name="Picture 59">
              <a:hlinkClick r:id="rId29" action="ppaction://hlinksldjump"/>
              <a:extLst>
                <a:ext uri="{FF2B5EF4-FFF2-40B4-BE49-F238E27FC236}">
                  <a16:creationId xmlns:a16="http://schemas.microsoft.com/office/drawing/2014/main" id="{AA111409-0AE4-4BF0-9E99-BD2F1A4DC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4628" y="6313642"/>
              <a:ext cx="228600" cy="228600"/>
            </a:xfrm>
            <a:prstGeom prst="rect">
              <a:avLst/>
            </a:prstGeom>
          </p:spPr>
        </p:pic>
        <p:sp>
          <p:nvSpPr>
            <p:cNvPr id="105" name="TextBox 104">
              <a:hlinkClick r:id="rId31" action="ppaction://hlinksldjump"/>
              <a:extLst>
                <a:ext uri="{FF2B5EF4-FFF2-40B4-BE49-F238E27FC236}">
                  <a16:creationId xmlns:a16="http://schemas.microsoft.com/office/drawing/2014/main" id="{816DD3E8-2BA7-4C82-85DE-65DBBBD07E4D}"/>
                </a:ext>
              </a:extLst>
            </p:cNvPr>
            <p:cNvSpPr txBox="1"/>
            <p:nvPr/>
          </p:nvSpPr>
          <p:spPr>
            <a:xfrm>
              <a:off x="2517975" y="6326798"/>
              <a:ext cx="103906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Turn Off Computer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A852CE7-037D-4AAB-AC07-84532FA3BF07}"/>
              </a:ext>
            </a:extLst>
          </p:cNvPr>
          <p:cNvGrpSpPr/>
          <p:nvPr/>
        </p:nvGrpSpPr>
        <p:grpSpPr>
          <a:xfrm>
            <a:off x="1675778" y="6317220"/>
            <a:ext cx="689835" cy="228600"/>
            <a:chOff x="2344628" y="6313642"/>
            <a:chExt cx="689835" cy="228600"/>
          </a:xfrm>
        </p:grpSpPr>
        <p:pic>
          <p:nvPicPr>
            <p:cNvPr id="108" name="Picture 107">
              <a:hlinkClick r:id="rId32" action="ppaction://hlinksldjump"/>
              <a:extLst>
                <a:ext uri="{FF2B5EF4-FFF2-40B4-BE49-F238E27FC236}">
                  <a16:creationId xmlns:a16="http://schemas.microsoft.com/office/drawing/2014/main" id="{F6EB59B5-435A-457C-B962-E3420CE34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4628" y="6313642"/>
              <a:ext cx="228600" cy="228600"/>
            </a:xfrm>
            <a:prstGeom prst="rect">
              <a:avLst/>
            </a:prstGeom>
          </p:spPr>
        </p:pic>
        <p:sp>
          <p:nvSpPr>
            <p:cNvPr id="109" name="TextBox 108">
              <a:hlinkClick r:id="rId32" action="ppaction://hlinksldjump"/>
              <a:extLst>
                <a:ext uri="{FF2B5EF4-FFF2-40B4-BE49-F238E27FC236}">
                  <a16:creationId xmlns:a16="http://schemas.microsoft.com/office/drawing/2014/main" id="{13DC5956-9A30-480E-98E8-798175EF3247}"/>
                </a:ext>
              </a:extLst>
            </p:cNvPr>
            <p:cNvSpPr txBox="1"/>
            <p:nvPr/>
          </p:nvSpPr>
          <p:spPr>
            <a:xfrm>
              <a:off x="2517975" y="6326798"/>
              <a:ext cx="51648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Log Off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755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6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6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AutoShape 6" descr="Image result for xp start menu">
            <a:extLst>
              <a:ext uri="{FF2B5EF4-FFF2-40B4-BE49-F238E27FC236}">
                <a16:creationId xmlns:a16="http://schemas.microsoft.com/office/drawing/2014/main" id="{4E241945-D264-46CF-B4CD-6D76E058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4803CA5-C8DA-45CC-B582-5AD7FE2A6AA3}"/>
              </a:ext>
            </a:extLst>
          </p:cNvPr>
          <p:cNvGrpSpPr/>
          <p:nvPr/>
        </p:nvGrpSpPr>
        <p:grpSpPr>
          <a:xfrm>
            <a:off x="4605130" y="1542787"/>
            <a:ext cx="2981741" cy="1886213"/>
            <a:chOff x="4755129" y="2635893"/>
            <a:chExt cx="2981741" cy="1886213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D3034125-38B6-4AFE-8FAC-511A5E160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5129" y="2635893"/>
              <a:ext cx="2981741" cy="1886213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9CD9CD0-321B-4535-A9BF-4734C8162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8238" y="2639875"/>
              <a:ext cx="457264" cy="381053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30DD2E63-460F-4B15-8E16-9513D3083B05}"/>
              </a:ext>
            </a:extLst>
          </p:cNvPr>
          <p:cNvSpPr txBox="1"/>
          <p:nvPr/>
        </p:nvSpPr>
        <p:spPr>
          <a:xfrm>
            <a:off x="4605129" y="1575466"/>
            <a:ext cx="1523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 off computer</a:t>
            </a:r>
          </a:p>
        </p:txBody>
      </p:sp>
      <p:sp>
        <p:nvSpPr>
          <p:cNvPr id="120" name="Content">
            <a:hlinkClick r:id="rId12" action="ppaction://hlinksldjump"/>
            <a:extLst>
              <a:ext uri="{FF2B5EF4-FFF2-40B4-BE49-F238E27FC236}">
                <a16:creationId xmlns:a16="http://schemas.microsoft.com/office/drawing/2014/main" id="{56ACAFF1-68C6-4CC6-8840-6C917F684A91}"/>
              </a:ext>
            </a:extLst>
          </p:cNvPr>
          <p:cNvSpPr/>
          <p:nvPr>
            <p:custDataLst>
              <p:custData r:id="rId1"/>
            </p:custDataLst>
          </p:nvPr>
        </p:nvSpPr>
        <p:spPr>
          <a:xfrm>
            <a:off x="5580804" y="2447925"/>
            <a:ext cx="1106592" cy="228600"/>
          </a:xfrm>
          <a:prstGeom prst="roundRect">
            <a:avLst/>
          </a:prstGeom>
          <a:solidFill>
            <a:srgbClr val="FFFFFF">
              <a:lumMod val="95000"/>
            </a:srgbClr>
          </a:solidFill>
          <a:ln w="3175">
            <a:solidFill>
              <a:srgbClr val="000000">
                <a:lumMod val="50000"/>
                <a:lumOff val="50000"/>
              </a:srgbClr>
            </a:solidFill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wrap="square" lIns="91440" tIns="0" rIns="91440" bIns="9144" rtlCol="0" anchor="ctr"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No Icons </a:t>
            </a:r>
            <a:r>
              <a:rPr lang="en-US" sz="1200" dirty="0">
                <a:latin typeface="Segoe UI" pitchFamily="34" charset="0"/>
                <a:cs typeface="Segoe UI" pitchFamily="34" charset="0"/>
              </a:rPr>
              <a:t>Yet</a:t>
            </a:r>
            <a:endParaRPr lang="en-US" sz="1200" dirty="0">
              <a:solidFill>
                <a:srgbClr val="000000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04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3CBF8-BF16-4FAD-8BB7-FFFE27EE7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4"/>
          <a:stretch/>
        </p:blipFill>
        <p:spPr>
          <a:xfrm>
            <a:off x="11345863" y="6625648"/>
            <a:ext cx="846135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10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  <a14:imgEffect>
                        <a14:saturation sa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10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AutoShape 6" descr="Image result for xp start menu">
            <a:extLst>
              <a:ext uri="{FF2B5EF4-FFF2-40B4-BE49-F238E27FC236}">
                <a16:creationId xmlns:a16="http://schemas.microsoft.com/office/drawing/2014/main" id="{4E241945-D264-46CF-B4CD-6D76E058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FC2C72-75B9-4A09-B99A-3828F8FF9C4F}"/>
              </a:ext>
            </a:extLst>
          </p:cNvPr>
          <p:cNvGrpSpPr/>
          <p:nvPr/>
        </p:nvGrpSpPr>
        <p:grpSpPr>
          <a:xfrm>
            <a:off x="4605130" y="1542787"/>
            <a:ext cx="2981741" cy="1886213"/>
            <a:chOff x="4755129" y="2635893"/>
            <a:chExt cx="2981741" cy="18862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C9B202-E144-4156-9B5D-AD941FD7F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5129" y="2635893"/>
              <a:ext cx="2981741" cy="188621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DFC187C-0426-4049-800F-61543C38F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8238" y="2639875"/>
              <a:ext cx="457264" cy="38105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964C339-0296-44F5-9114-28A986ED3C81}"/>
              </a:ext>
            </a:extLst>
          </p:cNvPr>
          <p:cNvSpPr txBox="1"/>
          <p:nvPr/>
        </p:nvSpPr>
        <p:spPr>
          <a:xfrm>
            <a:off x="4605129" y="1575466"/>
            <a:ext cx="1523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 off computer</a:t>
            </a:r>
          </a:p>
        </p:txBody>
      </p:sp>
      <p:sp>
        <p:nvSpPr>
          <p:cNvPr id="20" name="Content">
            <a:hlinkClick r:id="rId17" action="ppaction://hlinksldjump"/>
            <a:extLst>
              <a:ext uri="{FF2B5EF4-FFF2-40B4-BE49-F238E27FC236}">
                <a16:creationId xmlns:a16="http://schemas.microsoft.com/office/drawing/2014/main" id="{5D3C0C7D-1F3C-407B-9FDD-7E0298CE9B87}"/>
              </a:ext>
            </a:extLst>
          </p:cNvPr>
          <p:cNvSpPr/>
          <p:nvPr>
            <p:custDataLst>
              <p:custData r:id="rId1"/>
            </p:custDataLst>
          </p:nvPr>
        </p:nvSpPr>
        <p:spPr>
          <a:xfrm>
            <a:off x="5580804" y="2447925"/>
            <a:ext cx="1106592" cy="228600"/>
          </a:xfrm>
          <a:prstGeom prst="roundRect">
            <a:avLst/>
          </a:prstGeom>
          <a:solidFill>
            <a:srgbClr val="FFFFFF">
              <a:lumMod val="95000"/>
            </a:srgbClr>
          </a:solidFill>
          <a:ln w="3175">
            <a:solidFill>
              <a:srgbClr val="000000">
                <a:lumMod val="50000"/>
                <a:lumOff val="50000"/>
              </a:srgbClr>
            </a:solidFill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wrap="square" lIns="91440" tIns="0" rIns="91440" bIns="9144" rtlCol="0" anchor="ctr">
            <a:noAutofit/>
          </a:bodyPr>
          <a:lstStyle/>
          <a:p>
            <a:pPr algn="ctr"/>
            <a:r>
              <a:rPr lang="en-US" sz="1200" dirty="0">
                <a:latin typeface="Segoe UI" pitchFamily="34" charset="0"/>
                <a:cs typeface="Segoe UI" pitchFamily="34" charset="0"/>
              </a:rPr>
              <a:t>No Icons Yet</a:t>
            </a:r>
            <a:endParaRPr lang="en-US" sz="1200" dirty="0">
              <a:solidFill>
                <a:srgbClr val="000000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112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>
        <p:fade/>
      </p:transition>
    </mc:Choice>
    <mc:Fallback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AutoShape 6" descr="Image result for xp start menu">
            <a:extLst>
              <a:ext uri="{FF2B5EF4-FFF2-40B4-BE49-F238E27FC236}">
                <a16:creationId xmlns:a16="http://schemas.microsoft.com/office/drawing/2014/main" id="{4E241945-D264-46CF-B4CD-6D76E058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4803CA5-C8DA-45CC-B582-5AD7FE2A6AA3}"/>
              </a:ext>
            </a:extLst>
          </p:cNvPr>
          <p:cNvGrpSpPr/>
          <p:nvPr/>
        </p:nvGrpSpPr>
        <p:grpSpPr>
          <a:xfrm>
            <a:off x="4605130" y="1542787"/>
            <a:ext cx="2981741" cy="1886213"/>
            <a:chOff x="4755129" y="2635893"/>
            <a:chExt cx="2981741" cy="1886213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D3034125-38B6-4AFE-8FAC-511A5E160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5129" y="2635893"/>
              <a:ext cx="2981741" cy="1886213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9CD9CD0-321B-4535-A9BF-4734C8162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8238" y="2639875"/>
              <a:ext cx="457264" cy="381053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30DD2E63-460F-4B15-8E16-9513D3083B05}"/>
              </a:ext>
            </a:extLst>
          </p:cNvPr>
          <p:cNvSpPr txBox="1"/>
          <p:nvPr/>
        </p:nvSpPr>
        <p:spPr>
          <a:xfrm>
            <a:off x="4605129" y="1575466"/>
            <a:ext cx="1585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off computer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28A9A5CE-F06F-4D4A-AB9E-87B918F349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00FF"/>
              </a:clrFrom>
              <a:clrTo>
                <a:srgbClr val="FF00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933" b="60026"/>
          <a:stretch/>
        </p:blipFill>
        <p:spPr>
          <a:xfrm>
            <a:off x="4960582" y="2265845"/>
            <a:ext cx="335328" cy="336748"/>
          </a:xfrm>
          <a:prstGeom prst="rect">
            <a:avLst/>
          </a:prstGeom>
        </p:spPr>
      </p:pic>
      <p:pic>
        <p:nvPicPr>
          <p:cNvPr id="115" name="Picture 114">
            <a:hlinkClick r:id="rId13" action="ppaction://hlinksldjump"/>
            <a:extLst>
              <a:ext uri="{FF2B5EF4-FFF2-40B4-BE49-F238E27FC236}">
                <a16:creationId xmlns:a16="http://schemas.microsoft.com/office/drawing/2014/main" id="{4B21B418-4A69-462A-8257-1EE983B8CCD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76"/>
          <a:stretch/>
        </p:blipFill>
        <p:spPr>
          <a:xfrm>
            <a:off x="5926331" y="2265845"/>
            <a:ext cx="339335" cy="336748"/>
          </a:xfrm>
          <a:prstGeom prst="rect">
            <a:avLst/>
          </a:prstGeom>
        </p:spPr>
      </p:pic>
      <p:pic>
        <p:nvPicPr>
          <p:cNvPr id="116" name="Picture 115">
            <a:hlinkClick r:id="rId15" action="ppaction://hlinksldjump"/>
            <a:extLst>
              <a:ext uri="{FF2B5EF4-FFF2-40B4-BE49-F238E27FC236}">
                <a16:creationId xmlns:a16="http://schemas.microsoft.com/office/drawing/2014/main" id="{128A424D-DFF2-42D1-982A-4318E24FAE2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4" b="30123"/>
          <a:stretch/>
        </p:blipFill>
        <p:spPr>
          <a:xfrm>
            <a:off x="6833583" y="2265845"/>
            <a:ext cx="339336" cy="334715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E3D955FC-00CC-4D16-A8E9-280322CB748E}"/>
              </a:ext>
            </a:extLst>
          </p:cNvPr>
          <p:cNvSpPr txBox="1"/>
          <p:nvPr/>
        </p:nvSpPr>
        <p:spPr>
          <a:xfrm>
            <a:off x="5764817" y="2570265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 Off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D766BEC-F58C-42A6-A2DA-33442D1FE1B5}"/>
              </a:ext>
            </a:extLst>
          </p:cNvPr>
          <p:cNvSpPr txBox="1"/>
          <p:nvPr/>
        </p:nvSpPr>
        <p:spPr>
          <a:xfrm>
            <a:off x="6708138" y="2570265"/>
            <a:ext cx="590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Restart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9B9BCED-3DED-4202-9E86-23093AEE7206}"/>
              </a:ext>
            </a:extLst>
          </p:cNvPr>
          <p:cNvSpPr txBox="1"/>
          <p:nvPr/>
        </p:nvSpPr>
        <p:spPr>
          <a:xfrm>
            <a:off x="4783440" y="2570265"/>
            <a:ext cx="689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 By</a:t>
            </a:r>
          </a:p>
        </p:txBody>
      </p:sp>
    </p:spTree>
    <p:extLst>
      <p:ext uri="{BB962C8B-B14F-4D97-AF65-F5344CB8AC3E}">
        <p14:creationId xmlns:p14="http://schemas.microsoft.com/office/powerpoint/2010/main" val="411636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3CBF8-BF16-4FAD-8BB7-FFFE27EE7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4"/>
          <a:stretch/>
        </p:blipFill>
        <p:spPr>
          <a:xfrm>
            <a:off x="11345863" y="6625648"/>
            <a:ext cx="846135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9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  <a14:imgEffect>
                        <a14:saturation sa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9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AutoShape 6" descr="Image result for xp start menu">
            <a:extLst>
              <a:ext uri="{FF2B5EF4-FFF2-40B4-BE49-F238E27FC236}">
                <a16:creationId xmlns:a16="http://schemas.microsoft.com/office/drawing/2014/main" id="{4E241945-D264-46CF-B4CD-6D76E058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FC2C72-75B9-4A09-B99A-3828F8FF9C4F}"/>
              </a:ext>
            </a:extLst>
          </p:cNvPr>
          <p:cNvGrpSpPr/>
          <p:nvPr/>
        </p:nvGrpSpPr>
        <p:grpSpPr>
          <a:xfrm>
            <a:off x="4605130" y="1542787"/>
            <a:ext cx="2981741" cy="1886213"/>
            <a:chOff x="4755129" y="2635893"/>
            <a:chExt cx="2981741" cy="18862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C9B202-E144-4156-9B5D-AD941FD7F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5129" y="2635893"/>
              <a:ext cx="2981741" cy="188621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DFC187C-0426-4049-800F-61543C38F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8238" y="2639875"/>
              <a:ext cx="457264" cy="38105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964C339-0296-44F5-9114-28A986ED3C81}"/>
              </a:ext>
            </a:extLst>
          </p:cNvPr>
          <p:cNvSpPr txBox="1"/>
          <p:nvPr/>
        </p:nvSpPr>
        <p:spPr>
          <a:xfrm>
            <a:off x="4605129" y="1575466"/>
            <a:ext cx="1585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off computer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9C750-3A55-4EF3-A6C2-A17907D51B5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00FF"/>
              </a:clrFrom>
              <a:clrTo>
                <a:srgbClr val="FF00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933" b="60026"/>
          <a:stretch/>
        </p:blipFill>
        <p:spPr>
          <a:xfrm>
            <a:off x="4960582" y="2265845"/>
            <a:ext cx="335328" cy="336748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FEB4EC91-EB09-4D01-836E-E203E24ACB0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76"/>
          <a:stretch/>
        </p:blipFill>
        <p:spPr>
          <a:xfrm>
            <a:off x="5926331" y="2265845"/>
            <a:ext cx="339335" cy="336748"/>
          </a:xfrm>
          <a:prstGeom prst="rect">
            <a:avLst/>
          </a:prstGeom>
        </p:spPr>
      </p:pic>
      <p:pic>
        <p:nvPicPr>
          <p:cNvPr id="19" name="Picture 18">
            <a:hlinkClick r:id="rId20" action="ppaction://hlinksldjump"/>
            <a:extLst>
              <a:ext uri="{FF2B5EF4-FFF2-40B4-BE49-F238E27FC236}">
                <a16:creationId xmlns:a16="http://schemas.microsoft.com/office/drawing/2014/main" id="{F1C41651-E873-4BB0-A161-04D65C4930B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4" b="30123"/>
          <a:stretch/>
        </p:blipFill>
        <p:spPr>
          <a:xfrm>
            <a:off x="6833583" y="2265845"/>
            <a:ext cx="339336" cy="334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97F154-C2C2-4FE5-B5BA-D32E5A46897B}"/>
              </a:ext>
            </a:extLst>
          </p:cNvPr>
          <p:cNvSpPr txBox="1"/>
          <p:nvPr/>
        </p:nvSpPr>
        <p:spPr>
          <a:xfrm>
            <a:off x="5764817" y="2570265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 Off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C53B34-11D7-4F82-9A5A-D99944925548}"/>
              </a:ext>
            </a:extLst>
          </p:cNvPr>
          <p:cNvSpPr txBox="1"/>
          <p:nvPr/>
        </p:nvSpPr>
        <p:spPr>
          <a:xfrm>
            <a:off x="6708138" y="2570265"/>
            <a:ext cx="590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62A49D-E613-4434-B12A-CA6215259D5B}"/>
              </a:ext>
            </a:extLst>
          </p:cNvPr>
          <p:cNvSpPr txBox="1"/>
          <p:nvPr/>
        </p:nvSpPr>
        <p:spPr>
          <a:xfrm>
            <a:off x="4783440" y="2570265"/>
            <a:ext cx="689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 By</a:t>
            </a:r>
          </a:p>
        </p:txBody>
      </p:sp>
    </p:spTree>
    <p:extLst>
      <p:ext uri="{BB962C8B-B14F-4D97-AF65-F5344CB8AC3E}">
        <p14:creationId xmlns:p14="http://schemas.microsoft.com/office/powerpoint/2010/main" val="315400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>
        <p:fade/>
      </p:transition>
    </mc:Choice>
    <mc:Fallback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EE841996-5443-4275-82D4-3503A289621F}"/>
              </a:ext>
            </a:extLst>
          </p:cNvPr>
          <p:cNvSpPr/>
          <p:nvPr/>
        </p:nvSpPr>
        <p:spPr>
          <a:xfrm>
            <a:off x="2415775" y="2086519"/>
            <a:ext cx="1518009" cy="3513589"/>
          </a:xfrm>
          <a:prstGeom prst="rect">
            <a:avLst/>
          </a:prstGeom>
          <a:gradFill>
            <a:gsLst>
              <a:gs pos="0">
                <a:srgbClr val="7AA1E6"/>
              </a:gs>
              <a:gs pos="70000">
                <a:srgbClr val="6375D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AutoShape 6" descr="Image result for xp start menu">
            <a:extLst>
              <a:ext uri="{FF2B5EF4-FFF2-40B4-BE49-F238E27FC236}">
                <a16:creationId xmlns:a16="http://schemas.microsoft.com/office/drawing/2014/main" id="{4E241945-D264-46CF-B4CD-6D76E058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0B89142-3ADE-4665-BAAC-E2C74AD18F5A}"/>
              </a:ext>
            </a:extLst>
          </p:cNvPr>
          <p:cNvGrpSpPr/>
          <p:nvPr/>
        </p:nvGrpSpPr>
        <p:grpSpPr>
          <a:xfrm>
            <a:off x="769494" y="6646286"/>
            <a:ext cx="1086818" cy="197157"/>
            <a:chOff x="2737213" y="5777806"/>
            <a:chExt cx="1228725" cy="222900"/>
          </a:xfrm>
        </p:grpSpPr>
        <p:pic>
          <p:nvPicPr>
            <p:cNvPr id="33" name="Picture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C7A9D5E1-19F0-4E6C-A2F3-7E8BBA405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213" y="5781631"/>
              <a:ext cx="1038225" cy="219075"/>
            </a:xfrm>
            <a:prstGeom prst="rect">
              <a:avLst/>
            </a:prstGeom>
          </p:spPr>
        </p:pic>
        <p:pic>
          <p:nvPicPr>
            <p:cNvPr id="35" name="Picture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C1E8B714-BA99-4062-A443-25858CEB4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213" y="5781631"/>
              <a:ext cx="190500" cy="219075"/>
            </a:xfrm>
            <a:prstGeom prst="rect">
              <a:avLst/>
            </a:prstGeom>
          </p:spPr>
        </p:pic>
        <p:pic>
          <p:nvPicPr>
            <p:cNvPr id="37" name="Picture 36">
              <a:hlinkClick r:id="rId9" action="ppaction://hlinksldjump"/>
              <a:extLst>
                <a:ext uri="{FF2B5EF4-FFF2-40B4-BE49-F238E27FC236}">
                  <a16:creationId xmlns:a16="http://schemas.microsoft.com/office/drawing/2014/main" id="{81BE608A-56A2-4953-ADAA-B15B06770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913" y="5781631"/>
              <a:ext cx="200025" cy="219075"/>
            </a:xfrm>
            <a:prstGeom prst="rect">
              <a:avLst/>
            </a:prstGeom>
          </p:spPr>
        </p:pic>
        <p:pic>
          <p:nvPicPr>
            <p:cNvPr id="41" name="Picture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16D71954-D3F1-409D-938E-C556B3FE4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7100" y="5825861"/>
              <a:ext cx="130613" cy="130613"/>
            </a:xfrm>
            <a:prstGeom prst="rect">
              <a:avLst/>
            </a:prstGeom>
          </p:spPr>
        </p:pic>
        <p:sp>
          <p:nvSpPr>
            <p:cNvPr id="42" name="TextBox 41">
              <a:hlinkClick r:id="rId9" action="ppaction://hlinksldjump"/>
              <a:extLst>
                <a:ext uri="{FF2B5EF4-FFF2-40B4-BE49-F238E27FC236}">
                  <a16:creationId xmlns:a16="http://schemas.microsoft.com/office/drawing/2014/main" id="{6880FBD9-EB99-4EDA-9AD3-857B135C265D}"/>
                </a:ext>
              </a:extLst>
            </p:cNvPr>
            <p:cNvSpPr txBox="1"/>
            <p:nvPr/>
          </p:nvSpPr>
          <p:spPr>
            <a:xfrm>
              <a:off x="2856871" y="5777806"/>
              <a:ext cx="88939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My Computer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CCF77C5-F0A9-4C79-8A1C-8B385491F935}"/>
              </a:ext>
            </a:extLst>
          </p:cNvPr>
          <p:cNvCxnSpPr>
            <a:cxnSpLocks/>
          </p:cNvCxnSpPr>
          <p:nvPr/>
        </p:nvCxnSpPr>
        <p:spPr>
          <a:xfrm>
            <a:off x="2387866" y="5613797"/>
            <a:ext cx="5829086" cy="0"/>
          </a:xfrm>
          <a:prstGeom prst="line">
            <a:avLst/>
          </a:prstGeom>
          <a:ln w="28575">
            <a:solidFill>
              <a:srgbClr val="062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7D9FDDA9-CAB2-40B2-B3CB-85F1CAC261F4}"/>
              </a:ext>
            </a:extLst>
          </p:cNvPr>
          <p:cNvSpPr/>
          <p:nvPr/>
        </p:nvSpPr>
        <p:spPr>
          <a:xfrm>
            <a:off x="2415779" y="1465777"/>
            <a:ext cx="5769981" cy="162992"/>
          </a:xfrm>
          <a:prstGeom prst="rect">
            <a:avLst/>
          </a:prstGeom>
          <a:solidFill>
            <a:srgbClr val="F3F5F6"/>
          </a:soli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D0D3BA5-0D30-45C0-AD9C-A23FAF012BC8}"/>
              </a:ext>
            </a:extLst>
          </p:cNvPr>
          <p:cNvSpPr/>
          <p:nvPr/>
        </p:nvSpPr>
        <p:spPr>
          <a:xfrm>
            <a:off x="2415779" y="1628768"/>
            <a:ext cx="5769983" cy="295267"/>
          </a:xfrm>
          <a:prstGeom prst="rect">
            <a:avLst/>
          </a:prstGeom>
          <a:gradFill>
            <a:gsLst>
              <a:gs pos="0">
                <a:srgbClr val="F2F4F5"/>
              </a:gs>
              <a:gs pos="100000">
                <a:srgbClr val="F1F2EE"/>
              </a:gs>
            </a:gsLst>
            <a:lin ang="5400000" scaled="1"/>
          </a:gra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1B4B65E-9328-4D8E-9636-F642FDE6C511}"/>
              </a:ext>
            </a:extLst>
          </p:cNvPr>
          <p:cNvSpPr/>
          <p:nvPr/>
        </p:nvSpPr>
        <p:spPr>
          <a:xfrm>
            <a:off x="2415779" y="1924035"/>
            <a:ext cx="5769979" cy="162992"/>
          </a:xfrm>
          <a:prstGeom prst="rect">
            <a:avLst/>
          </a:prstGeom>
          <a:gradFill>
            <a:gsLst>
              <a:gs pos="0">
                <a:srgbClr val="EFEEE8"/>
              </a:gs>
              <a:gs pos="100000">
                <a:srgbClr val="DBD9CA"/>
              </a:gs>
            </a:gsLst>
            <a:lin ang="5400000" scaled="1"/>
          </a:gra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Address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FC6DE64-08AB-441E-94C7-1A89B4DD437D}"/>
              </a:ext>
            </a:extLst>
          </p:cNvPr>
          <p:cNvGrpSpPr/>
          <p:nvPr/>
        </p:nvGrpSpPr>
        <p:grpSpPr>
          <a:xfrm>
            <a:off x="2387866" y="1252567"/>
            <a:ext cx="5829086" cy="4361230"/>
            <a:chOff x="2387866" y="1252567"/>
            <a:chExt cx="5829086" cy="436123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E9443A4-A7C6-4752-A309-B9A1A14AADCD}"/>
                </a:ext>
              </a:extLst>
            </p:cNvPr>
            <p:cNvGrpSpPr/>
            <p:nvPr/>
          </p:nvGrpSpPr>
          <p:grpSpPr>
            <a:xfrm>
              <a:off x="2387866" y="1252567"/>
              <a:ext cx="5829086" cy="213716"/>
              <a:chOff x="2389915" y="1254999"/>
              <a:chExt cx="5829086" cy="21371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2D01B25-7023-4E63-A5B8-A8DCD615F3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724" b="48276" l="1515" r="98485">
                            <a14:foregroundMark x1="37879" y1="36207" x2="37879" y2="36207"/>
                            <a14:foregroundMark x1="24242" y1="22414" x2="78788" y2="5172"/>
                            <a14:foregroundMark x1="78788" y1="5172" x2="31818" y2="43103"/>
                            <a14:foregroundMark x1="31818" y1="43103" x2="10606" y2="5172"/>
                            <a14:foregroundMark x1="3030" y1="12069" x2="4545" y2="48276"/>
                            <a14:foregroundMark x1="74242" y1="46552" x2="87879" y2="8621"/>
                            <a14:foregroundMark x1="95455" y1="6897" x2="98485" y2="482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643" b="49821"/>
              <a:stretch/>
            </p:blipFill>
            <p:spPr>
              <a:xfrm>
                <a:off x="8086725" y="1255505"/>
                <a:ext cx="132276" cy="213210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F839CEEA-DF18-4C66-AA0D-6E29D4B2C0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724" b="48276" l="1515" r="98485">
                            <a14:foregroundMark x1="37879" y1="36207" x2="37879" y2="36207"/>
                            <a14:foregroundMark x1="24242" y1="22414" x2="78788" y2="5172"/>
                            <a14:foregroundMark x1="78788" y1="5172" x2="31818" y2="43103"/>
                            <a14:foregroundMark x1="31818" y1="43103" x2="10606" y2="5172"/>
                            <a14:foregroundMark x1="3030" y1="12069" x2="4545" y2="48276"/>
                            <a14:foregroundMark x1="74242" y1="46552" x2="87879" y2="8621"/>
                            <a14:foregroundMark x1="95455" y1="6897" x2="98485" y2="482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87" r="27357" b="49821"/>
              <a:stretch/>
            </p:blipFill>
            <p:spPr>
              <a:xfrm>
                <a:off x="2520883" y="1255505"/>
                <a:ext cx="5565842" cy="21321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182420A-F13E-429F-8F3D-78FDE18B50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724" b="48276" l="1515" r="98485">
                            <a14:foregroundMark x1="37879" y1="36207" x2="37879" y2="36207"/>
                            <a14:foregroundMark x1="24242" y1="22414" x2="78788" y2="5172"/>
                            <a14:foregroundMark x1="78788" y1="5172" x2="31818" y2="43103"/>
                            <a14:foregroundMark x1="31818" y1="43103" x2="10606" y2="5172"/>
                            <a14:foregroundMark x1="3030" y1="12069" x2="4545" y2="48276"/>
                            <a14:foregroundMark x1="74242" y1="46552" x2="87879" y2="8621"/>
                            <a14:foregroundMark x1="95455" y1="6897" x2="98485" y2="482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913" b="49821"/>
              <a:stretch/>
            </p:blipFill>
            <p:spPr>
              <a:xfrm>
                <a:off x="2389915" y="1254999"/>
                <a:ext cx="130968" cy="213210"/>
              </a:xfrm>
              <a:prstGeom prst="rect">
                <a:avLst/>
              </a:prstGeom>
            </p:spPr>
          </p:pic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C9D7A14-3B15-4ABF-949C-FB66B671D5BB}"/>
                </a:ext>
              </a:extLst>
            </p:cNvPr>
            <p:cNvCxnSpPr>
              <a:cxnSpLocks/>
            </p:cNvCxnSpPr>
            <p:nvPr/>
          </p:nvCxnSpPr>
          <p:spPr>
            <a:xfrm>
              <a:off x="2401822" y="1465777"/>
              <a:ext cx="0" cy="4148020"/>
            </a:xfrm>
            <a:prstGeom prst="line">
              <a:avLst/>
            </a:prstGeom>
            <a:ln w="28575">
              <a:solidFill>
                <a:srgbClr val="062F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9F04ADC-8BDD-442F-A2CA-24A9D9DE1A73}"/>
                </a:ext>
              </a:extLst>
            </p:cNvPr>
            <p:cNvCxnSpPr>
              <a:cxnSpLocks/>
            </p:cNvCxnSpPr>
            <p:nvPr/>
          </p:nvCxnSpPr>
          <p:spPr>
            <a:xfrm>
              <a:off x="8201357" y="1465777"/>
              <a:ext cx="0" cy="4148020"/>
            </a:xfrm>
            <a:prstGeom prst="line">
              <a:avLst/>
            </a:prstGeom>
            <a:ln w="28575">
              <a:solidFill>
                <a:srgbClr val="062F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4AD85A5C-35ED-4AAB-AC49-866E0C2C49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60" y="1307843"/>
            <a:ext cx="115528" cy="11552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8C3F9AC-FE6C-4A69-A8E8-0FC76EE4841F}"/>
              </a:ext>
            </a:extLst>
          </p:cNvPr>
          <p:cNvSpPr txBox="1"/>
          <p:nvPr/>
        </p:nvSpPr>
        <p:spPr>
          <a:xfrm>
            <a:off x="2479097" y="1257885"/>
            <a:ext cx="8178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Computer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083E95F-F56B-4F7C-BE12-AD882CF28873}"/>
              </a:ext>
            </a:extLst>
          </p:cNvPr>
          <p:cNvSpPr txBox="1"/>
          <p:nvPr/>
        </p:nvSpPr>
        <p:spPr>
          <a:xfrm>
            <a:off x="2377826" y="1439667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085F261-FE59-438A-8979-4C3BCBABE2AA}"/>
              </a:ext>
            </a:extLst>
          </p:cNvPr>
          <p:cNvSpPr txBox="1"/>
          <p:nvPr/>
        </p:nvSpPr>
        <p:spPr>
          <a:xfrm>
            <a:off x="2598269" y="1439666"/>
            <a:ext cx="33534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219BFA0-0226-4359-902B-098384C1C363}"/>
              </a:ext>
            </a:extLst>
          </p:cNvPr>
          <p:cNvSpPr txBox="1"/>
          <p:nvPr/>
        </p:nvSpPr>
        <p:spPr>
          <a:xfrm>
            <a:off x="2860908" y="1439665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4E65551-8293-4E79-9D43-9ACDC45B73A4}"/>
              </a:ext>
            </a:extLst>
          </p:cNvPr>
          <p:cNvSpPr txBox="1"/>
          <p:nvPr/>
        </p:nvSpPr>
        <p:spPr>
          <a:xfrm>
            <a:off x="3132950" y="1439666"/>
            <a:ext cx="54053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Favorites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27871DC-0296-40F2-9E38-8F11864474F0}"/>
              </a:ext>
            </a:extLst>
          </p:cNvPr>
          <p:cNvSpPr txBox="1"/>
          <p:nvPr/>
        </p:nvSpPr>
        <p:spPr>
          <a:xfrm>
            <a:off x="3575200" y="1439664"/>
            <a:ext cx="3946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291746-ADCD-4E7D-90F8-C7F51A796B06}"/>
              </a:ext>
            </a:extLst>
          </p:cNvPr>
          <p:cNvSpPr txBox="1"/>
          <p:nvPr/>
        </p:nvSpPr>
        <p:spPr>
          <a:xfrm>
            <a:off x="3881123" y="1439666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B1211AD-0693-4C90-85C6-A4F54728FE9D}"/>
              </a:ext>
            </a:extLst>
          </p:cNvPr>
          <p:cNvGrpSpPr/>
          <p:nvPr/>
        </p:nvGrpSpPr>
        <p:grpSpPr>
          <a:xfrm>
            <a:off x="2501967" y="2161293"/>
            <a:ext cx="1345623" cy="755526"/>
            <a:chOff x="545734" y="3094215"/>
            <a:chExt cx="1345623" cy="752183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D76F0D11-883C-4590-A67B-B3A062DC674D}"/>
                </a:ext>
              </a:extLst>
            </p:cNvPr>
            <p:cNvSpPr/>
            <p:nvPr/>
          </p:nvSpPr>
          <p:spPr>
            <a:xfrm>
              <a:off x="546378" y="3273425"/>
              <a:ext cx="1344168" cy="572973"/>
            </a:xfrm>
            <a:prstGeom prst="rect">
              <a:avLst/>
            </a:prstGeom>
            <a:solidFill>
              <a:srgbClr val="D6DFF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5B8DB52-1AFA-4627-8C4C-D5E0044C7E84}"/>
                </a:ext>
              </a:extLst>
            </p:cNvPr>
            <p:cNvSpPr/>
            <p:nvPr/>
          </p:nvSpPr>
          <p:spPr>
            <a:xfrm>
              <a:off x="545734" y="3094215"/>
              <a:ext cx="1345623" cy="182385"/>
            </a:xfrm>
            <a:prstGeom prst="round2SameRect">
              <a:avLst/>
            </a:prstGeom>
            <a:gradFill>
              <a:gsLst>
                <a:gs pos="50000">
                  <a:schemeClr val="bg1"/>
                </a:gs>
                <a:gs pos="81000">
                  <a:srgbClr val="C7D4F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rgbClr val="215DC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System Tasks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8986F12-D755-4D0A-8E18-C34826B519E3}"/>
              </a:ext>
            </a:extLst>
          </p:cNvPr>
          <p:cNvGrpSpPr/>
          <p:nvPr/>
        </p:nvGrpSpPr>
        <p:grpSpPr>
          <a:xfrm>
            <a:off x="2500345" y="3017250"/>
            <a:ext cx="1345623" cy="755526"/>
            <a:chOff x="545734" y="3094215"/>
            <a:chExt cx="1345623" cy="752183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9E98669-767D-4772-AE37-1386695D9F4F}"/>
                </a:ext>
              </a:extLst>
            </p:cNvPr>
            <p:cNvSpPr/>
            <p:nvPr/>
          </p:nvSpPr>
          <p:spPr>
            <a:xfrm>
              <a:off x="546378" y="3273425"/>
              <a:ext cx="1344168" cy="572973"/>
            </a:xfrm>
            <a:prstGeom prst="rect">
              <a:avLst/>
            </a:prstGeom>
            <a:solidFill>
              <a:srgbClr val="D6DFF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: Top Corners Rounded 96">
              <a:extLst>
                <a:ext uri="{FF2B5EF4-FFF2-40B4-BE49-F238E27FC236}">
                  <a16:creationId xmlns:a16="http://schemas.microsoft.com/office/drawing/2014/main" id="{B12DF5B2-D5E3-499B-A276-330CAC2170E7}"/>
                </a:ext>
              </a:extLst>
            </p:cNvPr>
            <p:cNvSpPr/>
            <p:nvPr/>
          </p:nvSpPr>
          <p:spPr>
            <a:xfrm>
              <a:off x="545734" y="3094215"/>
              <a:ext cx="1345623" cy="182385"/>
            </a:xfrm>
            <a:prstGeom prst="round2SameRect">
              <a:avLst/>
            </a:prstGeom>
            <a:gradFill>
              <a:gsLst>
                <a:gs pos="50000">
                  <a:schemeClr val="bg1"/>
                </a:gs>
                <a:gs pos="81000">
                  <a:srgbClr val="C7D4F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rgbClr val="215DC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Other Places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8C1BA46-6013-46E7-A252-FDE8166817D1}"/>
              </a:ext>
            </a:extLst>
          </p:cNvPr>
          <p:cNvGrpSpPr/>
          <p:nvPr/>
        </p:nvGrpSpPr>
        <p:grpSpPr>
          <a:xfrm>
            <a:off x="2499534" y="3872928"/>
            <a:ext cx="1345623" cy="533684"/>
            <a:chOff x="545734" y="3094215"/>
            <a:chExt cx="1345623" cy="531323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21E0DC6-10D8-4C1A-85A7-C8CEE1DD6213}"/>
                </a:ext>
              </a:extLst>
            </p:cNvPr>
            <p:cNvSpPr/>
            <p:nvPr/>
          </p:nvSpPr>
          <p:spPr>
            <a:xfrm>
              <a:off x="546378" y="3273426"/>
              <a:ext cx="1344168" cy="352112"/>
            </a:xfrm>
            <a:prstGeom prst="rect">
              <a:avLst/>
            </a:prstGeom>
            <a:solidFill>
              <a:srgbClr val="D6DFF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My Computer</a:t>
              </a:r>
            </a:p>
            <a:p>
              <a:r>
                <a:rPr lang="en-US" sz="7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System Folder</a:t>
              </a:r>
            </a:p>
          </p:txBody>
        </p:sp>
        <p:sp>
          <p:nvSpPr>
            <p:cNvPr id="100" name="Rectangle: Top Corners Rounded 99">
              <a:extLst>
                <a:ext uri="{FF2B5EF4-FFF2-40B4-BE49-F238E27FC236}">
                  <a16:creationId xmlns:a16="http://schemas.microsoft.com/office/drawing/2014/main" id="{5E9F5205-5FE7-48B8-AD0D-105E042CAEE5}"/>
                </a:ext>
              </a:extLst>
            </p:cNvPr>
            <p:cNvSpPr/>
            <p:nvPr/>
          </p:nvSpPr>
          <p:spPr>
            <a:xfrm>
              <a:off x="545734" y="3094215"/>
              <a:ext cx="1345623" cy="182385"/>
            </a:xfrm>
            <a:prstGeom prst="round2SameRect">
              <a:avLst/>
            </a:prstGeom>
            <a:gradFill>
              <a:gsLst>
                <a:gs pos="50000">
                  <a:schemeClr val="bg1"/>
                </a:gs>
                <a:gs pos="81000">
                  <a:srgbClr val="C7D4F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rgbClr val="215DC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Details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C1A32BFA-6FCE-4564-96DA-74E6A5F4AED0}"/>
              </a:ext>
            </a:extLst>
          </p:cNvPr>
          <p:cNvSpPr txBox="1"/>
          <p:nvPr/>
        </p:nvSpPr>
        <p:spPr>
          <a:xfrm>
            <a:off x="2673204" y="2382154"/>
            <a:ext cx="1087157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 system information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F6C812B-9DED-467E-B3E4-5331B2D95FA7}"/>
              </a:ext>
            </a:extLst>
          </p:cNvPr>
          <p:cNvSpPr txBox="1"/>
          <p:nvPr/>
        </p:nvSpPr>
        <p:spPr>
          <a:xfrm>
            <a:off x="2674015" y="2522578"/>
            <a:ext cx="1103187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 or remove programs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2847F5D-6149-4C4F-8EFA-82EE1FDB1E3F}"/>
              </a:ext>
            </a:extLst>
          </p:cNvPr>
          <p:cNvSpPr txBox="1"/>
          <p:nvPr/>
        </p:nvSpPr>
        <p:spPr>
          <a:xfrm>
            <a:off x="2672481" y="2661190"/>
            <a:ext cx="801823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Change a setting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116C801-782C-481A-A741-9C97D418A3A1}"/>
              </a:ext>
            </a:extLst>
          </p:cNvPr>
          <p:cNvSpPr txBox="1"/>
          <p:nvPr/>
        </p:nvSpPr>
        <p:spPr>
          <a:xfrm>
            <a:off x="2672481" y="3257132"/>
            <a:ext cx="875561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Network Places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2A53AA3-3551-46E6-8599-950092157468}"/>
              </a:ext>
            </a:extLst>
          </p:cNvPr>
          <p:cNvSpPr txBox="1"/>
          <p:nvPr/>
        </p:nvSpPr>
        <p:spPr>
          <a:xfrm>
            <a:off x="2673292" y="3397556"/>
            <a:ext cx="726481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Documents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17278A0-F4F8-42D9-8BB5-6C874ABC43CB}"/>
              </a:ext>
            </a:extLst>
          </p:cNvPr>
          <p:cNvSpPr txBox="1"/>
          <p:nvPr/>
        </p:nvSpPr>
        <p:spPr>
          <a:xfrm>
            <a:off x="2671758" y="3536168"/>
            <a:ext cx="671979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 Panel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3570E29-905E-42C3-8564-3030C9DCF78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74" t="9015" r="54365" b="84431"/>
          <a:stretch/>
        </p:blipFill>
        <p:spPr>
          <a:xfrm>
            <a:off x="2424778" y="1635813"/>
            <a:ext cx="2632156" cy="287087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9DE69388-B568-4A18-A873-FDE3F0A9D77E}"/>
              </a:ext>
            </a:extLst>
          </p:cNvPr>
          <p:cNvSpPr/>
          <p:nvPr/>
        </p:nvSpPr>
        <p:spPr>
          <a:xfrm>
            <a:off x="3933784" y="2086518"/>
            <a:ext cx="4251961" cy="3513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5F42551-A500-4885-AC8E-3B9610A5AE42}"/>
              </a:ext>
            </a:extLst>
          </p:cNvPr>
          <p:cNvSpPr/>
          <p:nvPr/>
        </p:nvSpPr>
        <p:spPr>
          <a:xfrm>
            <a:off x="2860908" y="1945470"/>
            <a:ext cx="4968635" cy="127350"/>
          </a:xfrm>
          <a:prstGeom prst="rect">
            <a:avLst/>
          </a:prstGeom>
          <a:solidFill>
            <a:schemeClr val="bg1"/>
          </a:solidFill>
          <a:ln w="6350">
            <a:solidFill>
              <a:srgbClr val="637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Computer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4D33DBFA-2880-4944-9D31-4D17035886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280" y="1966352"/>
            <a:ext cx="84180" cy="84180"/>
          </a:xfrm>
          <a:prstGeom prst="rect">
            <a:avLst/>
          </a:prstGeom>
        </p:spPr>
      </p:pic>
      <p:pic>
        <p:nvPicPr>
          <p:cNvPr id="114" name="Picture 113">
            <a:hlinkClick r:id="rId17" action="ppaction://hlinksldjump"/>
            <a:extLst>
              <a:ext uri="{FF2B5EF4-FFF2-40B4-BE49-F238E27FC236}">
                <a16:creationId xmlns:a16="http://schemas.microsoft.com/office/drawing/2014/main" id="{42C5430B-73B6-485C-B539-C4C00A9C16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85" y="1290294"/>
            <a:ext cx="150626" cy="150626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4533C6FA-3E77-46A2-96D7-FF88B6E43B7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69" y="1288996"/>
            <a:ext cx="150627" cy="15062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28869F4C-93B9-4617-89F2-6DD8561F81C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342" y="1288996"/>
            <a:ext cx="150627" cy="15062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E5F61BB-31DC-4B13-B4D8-B31A2A62A12C}"/>
              </a:ext>
            </a:extLst>
          </p:cNvPr>
          <p:cNvGrpSpPr/>
          <p:nvPr/>
        </p:nvGrpSpPr>
        <p:grpSpPr>
          <a:xfrm>
            <a:off x="3933784" y="2059700"/>
            <a:ext cx="2078396" cy="200055"/>
            <a:chOff x="3933784" y="2059700"/>
            <a:chExt cx="2078396" cy="200055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5181217-7D6E-409D-AE6F-D03EB1ECF05C}"/>
                </a:ext>
              </a:extLst>
            </p:cNvPr>
            <p:cNvCxnSpPr>
              <a:cxnSpLocks/>
            </p:cNvCxnSpPr>
            <p:nvPr/>
          </p:nvCxnSpPr>
          <p:spPr>
            <a:xfrm>
              <a:off x="3933784" y="2240280"/>
              <a:ext cx="20783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E81878A2-B9D4-4421-AC11-6828E655E088}"/>
                </a:ext>
              </a:extLst>
            </p:cNvPr>
            <p:cNvSpPr txBox="1"/>
            <p:nvPr/>
          </p:nvSpPr>
          <p:spPr>
            <a:xfrm>
              <a:off x="3951546" y="2059700"/>
              <a:ext cx="93326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Hard Disk Drives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56E9326-9A09-4C2E-8D4D-41A429E8735E}"/>
              </a:ext>
            </a:extLst>
          </p:cNvPr>
          <p:cNvGrpSpPr/>
          <p:nvPr/>
        </p:nvGrpSpPr>
        <p:grpSpPr>
          <a:xfrm>
            <a:off x="3933784" y="2818452"/>
            <a:ext cx="2078396" cy="200055"/>
            <a:chOff x="3933784" y="2059700"/>
            <a:chExt cx="2078396" cy="200055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772F8EE-FA9A-4E52-9D92-8692C625D7B5}"/>
                </a:ext>
              </a:extLst>
            </p:cNvPr>
            <p:cNvCxnSpPr>
              <a:cxnSpLocks/>
            </p:cNvCxnSpPr>
            <p:nvPr/>
          </p:nvCxnSpPr>
          <p:spPr>
            <a:xfrm>
              <a:off x="3933784" y="2240280"/>
              <a:ext cx="20783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813ED28-AFC4-40E8-8CF8-B73A584B2AE5}"/>
                </a:ext>
              </a:extLst>
            </p:cNvPr>
            <p:cNvSpPr txBox="1"/>
            <p:nvPr/>
          </p:nvSpPr>
          <p:spPr>
            <a:xfrm>
              <a:off x="3951546" y="2059700"/>
              <a:ext cx="166263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Devices with Removable Storage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042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0B89142-3ADE-4665-BAAC-E2C74AD18F5A}"/>
              </a:ext>
            </a:extLst>
          </p:cNvPr>
          <p:cNvGrpSpPr/>
          <p:nvPr/>
        </p:nvGrpSpPr>
        <p:grpSpPr>
          <a:xfrm>
            <a:off x="769494" y="6646286"/>
            <a:ext cx="1086818" cy="197157"/>
            <a:chOff x="2737213" y="5777806"/>
            <a:chExt cx="1228725" cy="222900"/>
          </a:xfrm>
        </p:grpSpPr>
        <p:pic>
          <p:nvPicPr>
            <p:cNvPr id="33" name="Picture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C7A9D5E1-19F0-4E6C-A2F3-7E8BBA405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213" y="5781631"/>
              <a:ext cx="1038225" cy="219075"/>
            </a:xfrm>
            <a:prstGeom prst="rect">
              <a:avLst/>
            </a:prstGeom>
          </p:spPr>
        </p:pic>
        <p:pic>
          <p:nvPicPr>
            <p:cNvPr id="35" name="Picture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C1E8B714-BA99-4062-A443-25858CEB4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213" y="5781631"/>
              <a:ext cx="190500" cy="219075"/>
            </a:xfrm>
            <a:prstGeom prst="rect">
              <a:avLst/>
            </a:prstGeom>
          </p:spPr>
        </p:pic>
        <p:pic>
          <p:nvPicPr>
            <p:cNvPr id="37" name="Picture 36">
              <a:hlinkClick r:id="rId9" action="ppaction://hlinksldjump"/>
              <a:extLst>
                <a:ext uri="{FF2B5EF4-FFF2-40B4-BE49-F238E27FC236}">
                  <a16:creationId xmlns:a16="http://schemas.microsoft.com/office/drawing/2014/main" id="{81BE608A-56A2-4953-ADAA-B15B06770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913" y="5781631"/>
              <a:ext cx="200025" cy="219075"/>
            </a:xfrm>
            <a:prstGeom prst="rect">
              <a:avLst/>
            </a:prstGeom>
          </p:spPr>
        </p:pic>
        <p:pic>
          <p:nvPicPr>
            <p:cNvPr id="41" name="Picture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16D71954-D3F1-409D-938E-C556B3FE4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7100" y="5825861"/>
              <a:ext cx="130613" cy="130613"/>
            </a:xfrm>
            <a:prstGeom prst="rect">
              <a:avLst/>
            </a:prstGeom>
          </p:spPr>
        </p:pic>
        <p:sp>
          <p:nvSpPr>
            <p:cNvPr id="42" name="TextBox 41">
              <a:hlinkClick r:id="rId9" action="ppaction://hlinksldjump"/>
              <a:extLst>
                <a:ext uri="{FF2B5EF4-FFF2-40B4-BE49-F238E27FC236}">
                  <a16:creationId xmlns:a16="http://schemas.microsoft.com/office/drawing/2014/main" id="{6880FBD9-EB99-4EDA-9AD3-857B135C265D}"/>
                </a:ext>
              </a:extLst>
            </p:cNvPr>
            <p:cNvSpPr txBox="1"/>
            <p:nvPr/>
          </p:nvSpPr>
          <p:spPr>
            <a:xfrm>
              <a:off x="2856871" y="5777806"/>
              <a:ext cx="88939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My Computer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219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A7BAD7-94FC-477C-9414-9CE7DDFDA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143" y="1905810"/>
            <a:ext cx="3447713" cy="12796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745144-FC4B-44BE-A367-3BED54D20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1501" y="2752350"/>
            <a:ext cx="3776361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2F91B8-856F-4061-AAAE-948E454482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2" y="2167240"/>
            <a:ext cx="3356253" cy="585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0F069E-AC85-4BDC-ABA3-8BC1D6F59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1501" y="2752350"/>
            <a:ext cx="3776361" cy="457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3D4BA6-FF09-40C0-AE81-3FD6118C9FDB}"/>
              </a:ext>
            </a:extLst>
          </p:cNvPr>
          <p:cNvSpPr/>
          <p:nvPr/>
        </p:nvSpPr>
        <p:spPr>
          <a:xfrm>
            <a:off x="145335" y="2238375"/>
            <a:ext cx="4252396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A4E9C3-C48A-4805-9213-7BCD062291F0}"/>
              </a:ext>
            </a:extLst>
          </p:cNvPr>
          <p:cNvSpPr/>
          <p:nvPr/>
        </p:nvSpPr>
        <p:spPr>
          <a:xfrm>
            <a:off x="7796975" y="2195968"/>
            <a:ext cx="4249667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B8BDEF-ED72-41C9-B583-F83B927BDF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74"/>
          <a:stretch/>
        </p:blipFill>
        <p:spPr>
          <a:xfrm>
            <a:off x="7774126" y="1905810"/>
            <a:ext cx="45719" cy="1279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B759D7-C837-4E05-88E8-0790DC2D6F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74"/>
          <a:stretch/>
        </p:blipFill>
        <p:spPr>
          <a:xfrm>
            <a:off x="4372143" y="1905810"/>
            <a:ext cx="45719" cy="12796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F5254E-E939-458E-9965-39A3DD1FA6DC}"/>
              </a:ext>
            </a:extLst>
          </p:cNvPr>
          <p:cNvSpPr txBox="1"/>
          <p:nvPr/>
        </p:nvSpPr>
        <p:spPr>
          <a:xfrm>
            <a:off x="4440711" y="2845711"/>
            <a:ext cx="16145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Saving your personal settings…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74F68B-D99F-4D54-BEEE-9210C9366181}"/>
              </a:ext>
            </a:extLst>
          </p:cNvPr>
          <p:cNvSpPr txBox="1"/>
          <p:nvPr/>
        </p:nvSpPr>
        <p:spPr>
          <a:xfrm>
            <a:off x="4440700" y="2845711"/>
            <a:ext cx="9332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Shutting down…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3324DC-AB02-4D69-85F8-0AFD7E9D9441}"/>
              </a:ext>
            </a:extLst>
          </p:cNvPr>
          <p:cNvSpPr/>
          <p:nvPr/>
        </p:nvSpPr>
        <p:spPr>
          <a:xfrm>
            <a:off x="3749514" y="1688324"/>
            <a:ext cx="4942840" cy="17153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A79ADE-4DB8-4DAF-AC84-BC3A71EF4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0"/>
            <a:ext cx="12192000" cy="6858000"/>
          </a:xfrm>
          <a:prstGeom prst="rect">
            <a:avLst/>
          </a:prstGeom>
        </p:spPr>
      </p:pic>
      <p:pic>
        <p:nvPicPr>
          <p:cNvPr id="6" name="Windows XP Shutdown">
            <a:hlinkClick r:id="" action="ppaction://media"/>
            <a:extLst>
              <a:ext uri="{FF2B5EF4-FFF2-40B4-BE49-F238E27FC236}">
                <a16:creationId xmlns:a16="http://schemas.microsoft.com/office/drawing/2014/main" id="{4B05E5F9-3AD7-453F-BD43-CC0ED99D2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3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58529 3.7037E-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3.7037E-7 L 0.58529 3.7037E-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" grpId="0"/>
      <p:bldP spid="15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A7BAD7-94FC-477C-9414-9CE7DDFDA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143" y="1905810"/>
            <a:ext cx="3447713" cy="12796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745144-FC4B-44BE-A367-3BED54D20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1501" y="2752350"/>
            <a:ext cx="3776361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2F91B8-856F-4061-AAAE-948E454482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2" y="2167240"/>
            <a:ext cx="3356253" cy="585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0F069E-AC85-4BDC-ABA3-8BC1D6F59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1501" y="2752350"/>
            <a:ext cx="3776361" cy="457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3D4BA6-FF09-40C0-AE81-3FD6118C9FDB}"/>
              </a:ext>
            </a:extLst>
          </p:cNvPr>
          <p:cNvSpPr/>
          <p:nvPr/>
        </p:nvSpPr>
        <p:spPr>
          <a:xfrm>
            <a:off x="145335" y="2238375"/>
            <a:ext cx="4252396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A4E9C3-C48A-4805-9213-7BCD062291F0}"/>
              </a:ext>
            </a:extLst>
          </p:cNvPr>
          <p:cNvSpPr/>
          <p:nvPr/>
        </p:nvSpPr>
        <p:spPr>
          <a:xfrm>
            <a:off x="7796975" y="2195968"/>
            <a:ext cx="4249667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B8BDEF-ED72-41C9-B583-F83B927BDF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74"/>
          <a:stretch/>
        </p:blipFill>
        <p:spPr>
          <a:xfrm>
            <a:off x="7774126" y="1905810"/>
            <a:ext cx="45719" cy="1279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B759D7-C837-4E05-88E8-0790DC2D6F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74"/>
          <a:stretch/>
        </p:blipFill>
        <p:spPr>
          <a:xfrm>
            <a:off x="4372143" y="1905810"/>
            <a:ext cx="45719" cy="12796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F5254E-E939-458E-9965-39A3DD1FA6DC}"/>
              </a:ext>
            </a:extLst>
          </p:cNvPr>
          <p:cNvSpPr txBox="1"/>
          <p:nvPr/>
        </p:nvSpPr>
        <p:spPr>
          <a:xfrm>
            <a:off x="4440711" y="2845711"/>
            <a:ext cx="16145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Saving your personal settings…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74F68B-D99F-4D54-BEEE-9210C9366181}"/>
              </a:ext>
            </a:extLst>
          </p:cNvPr>
          <p:cNvSpPr txBox="1"/>
          <p:nvPr/>
        </p:nvSpPr>
        <p:spPr>
          <a:xfrm>
            <a:off x="4440700" y="2845711"/>
            <a:ext cx="9332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Shutting down…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3324DC-AB02-4D69-85F8-0AFD7E9D9441}"/>
              </a:ext>
            </a:extLst>
          </p:cNvPr>
          <p:cNvSpPr/>
          <p:nvPr/>
        </p:nvSpPr>
        <p:spPr>
          <a:xfrm>
            <a:off x="3749514" y="1688324"/>
            <a:ext cx="4942840" cy="17153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A79ADE-4DB8-4DAF-AC84-BC3A71EF4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0"/>
            <a:ext cx="12192000" cy="6858000"/>
          </a:xfrm>
          <a:prstGeom prst="rect">
            <a:avLst/>
          </a:prstGeom>
        </p:spPr>
      </p:pic>
      <p:pic>
        <p:nvPicPr>
          <p:cNvPr id="6" name="Windows XP Shutdown">
            <a:hlinkClick r:id="" action="ppaction://media"/>
            <a:extLst>
              <a:ext uri="{FF2B5EF4-FFF2-40B4-BE49-F238E27FC236}">
                <a16:creationId xmlns:a16="http://schemas.microsoft.com/office/drawing/2014/main" id="{4B05E5F9-3AD7-453F-BD43-CC0ED99D2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0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58529 3.7037E-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3.7037E-7 L 0.58529 3.7037E-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" grpId="0"/>
      <p:bldP spid="15" grpId="0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CAF949-230B-45A9-9E99-2FA87961358D}"/>
              </a:ext>
            </a:extLst>
          </p:cNvPr>
          <p:cNvSpPr txBox="1"/>
          <p:nvPr/>
        </p:nvSpPr>
        <p:spPr>
          <a:xfrm>
            <a:off x="0" y="32369"/>
            <a:ext cx="569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It is now safe to exit the presentation…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EC41E1-7F1C-43F2-8596-701EC5676DC8}"/>
              </a:ext>
            </a:extLst>
          </p:cNvPr>
          <p:cNvCxnSpPr/>
          <p:nvPr/>
        </p:nvCxnSpPr>
        <p:spPr>
          <a:xfrm>
            <a:off x="106156" y="255498"/>
            <a:ext cx="13002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4B5C33-FDE5-41A5-8134-6E1C4006BFED}"/>
              </a:ext>
            </a:extLst>
          </p:cNvPr>
          <p:cNvCxnSpPr/>
          <p:nvPr/>
        </p:nvCxnSpPr>
        <p:spPr>
          <a:xfrm>
            <a:off x="106156" y="547902"/>
            <a:ext cx="13002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69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6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894F37-CF72-4EB8-80DF-6684EF8C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418" y="1745170"/>
            <a:ext cx="3472434" cy="3619345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AC9552-10BD-4F47-8790-7183A2DEB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826" y="6195821"/>
            <a:ext cx="1210818" cy="605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CE66CC-4AC8-438B-9C38-8D3B21E047AA}"/>
              </a:ext>
            </a:extLst>
          </p:cNvPr>
          <p:cNvSpPr txBox="1"/>
          <p:nvPr/>
        </p:nvSpPr>
        <p:spPr>
          <a:xfrm>
            <a:off x="91440" y="6460236"/>
            <a:ext cx="2530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Copyright © Microsoft Corporation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5F5010-8CC3-4A6A-8CF6-DD5641C6F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376" y="1745170"/>
            <a:ext cx="3476476" cy="361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8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AC9552-10BD-4F47-8790-7183A2DEB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826" y="6195821"/>
            <a:ext cx="1210818" cy="605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CE66CC-4AC8-438B-9C38-8D3B21E047AA}"/>
              </a:ext>
            </a:extLst>
          </p:cNvPr>
          <p:cNvSpPr txBox="1"/>
          <p:nvPr/>
        </p:nvSpPr>
        <p:spPr>
          <a:xfrm>
            <a:off x="91440" y="6460236"/>
            <a:ext cx="2530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Copyright © Microsoft Corporation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6B6AA-D90A-4C3C-A071-796C716C2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376" y="1745170"/>
            <a:ext cx="3476476" cy="361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0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A7BAD7-94FC-477C-9414-9CE7DDFDA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143" y="1905810"/>
            <a:ext cx="3447713" cy="12796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745144-FC4B-44BE-A367-3BED54D20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1501" y="2752350"/>
            <a:ext cx="3776361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2F91B8-856F-4061-AAAE-948E45448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2" y="2167240"/>
            <a:ext cx="3356253" cy="585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0F069E-AC85-4BDC-ABA3-8BC1D6F59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1501" y="2752350"/>
            <a:ext cx="3776361" cy="457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3D4BA6-FF09-40C0-AE81-3FD6118C9FDB}"/>
              </a:ext>
            </a:extLst>
          </p:cNvPr>
          <p:cNvSpPr/>
          <p:nvPr/>
        </p:nvSpPr>
        <p:spPr>
          <a:xfrm>
            <a:off x="145335" y="2238375"/>
            <a:ext cx="4252396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A4E9C3-C48A-4805-9213-7BCD062291F0}"/>
              </a:ext>
            </a:extLst>
          </p:cNvPr>
          <p:cNvSpPr/>
          <p:nvPr/>
        </p:nvSpPr>
        <p:spPr>
          <a:xfrm>
            <a:off x="7796975" y="2195968"/>
            <a:ext cx="4249667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B8BDEF-ED72-41C9-B583-F83B927BDF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74"/>
          <a:stretch/>
        </p:blipFill>
        <p:spPr>
          <a:xfrm>
            <a:off x="7774126" y="1905810"/>
            <a:ext cx="45719" cy="1279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B759D7-C837-4E05-88E8-0790DC2D6F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74"/>
          <a:stretch/>
        </p:blipFill>
        <p:spPr>
          <a:xfrm>
            <a:off x="4372143" y="1905810"/>
            <a:ext cx="45719" cy="12796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F5254E-E939-458E-9965-39A3DD1FA6DC}"/>
              </a:ext>
            </a:extLst>
          </p:cNvPr>
          <p:cNvSpPr txBox="1"/>
          <p:nvPr/>
        </p:nvSpPr>
        <p:spPr>
          <a:xfrm>
            <a:off x="4440711" y="2845711"/>
            <a:ext cx="13099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Windows is starting up…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3034B0-9EF1-4FB0-B2E0-41AEE7DF6A0E}"/>
              </a:ext>
            </a:extLst>
          </p:cNvPr>
          <p:cNvSpPr/>
          <p:nvPr/>
        </p:nvSpPr>
        <p:spPr>
          <a:xfrm>
            <a:off x="3380448" y="1713647"/>
            <a:ext cx="4942840" cy="17153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7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58529 3.7037E-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3.7037E-7 L 0.58529 3.7037E-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A7BAD7-94FC-477C-9414-9CE7DDFDA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143" y="1905810"/>
            <a:ext cx="3447713" cy="12796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745144-FC4B-44BE-A367-3BED54D20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1501" y="2752350"/>
            <a:ext cx="3776361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2F91B8-856F-4061-AAAE-948E454482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2" y="2167240"/>
            <a:ext cx="3356253" cy="585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0F069E-AC85-4BDC-ABA3-8BC1D6F59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1501" y="2752350"/>
            <a:ext cx="3776361" cy="457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3D4BA6-FF09-40C0-AE81-3FD6118C9FDB}"/>
              </a:ext>
            </a:extLst>
          </p:cNvPr>
          <p:cNvSpPr/>
          <p:nvPr/>
        </p:nvSpPr>
        <p:spPr>
          <a:xfrm>
            <a:off x="145335" y="2238375"/>
            <a:ext cx="4252396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A4E9C3-C48A-4805-9213-7BCD062291F0}"/>
              </a:ext>
            </a:extLst>
          </p:cNvPr>
          <p:cNvSpPr/>
          <p:nvPr/>
        </p:nvSpPr>
        <p:spPr>
          <a:xfrm>
            <a:off x="7796975" y="2195968"/>
            <a:ext cx="4249667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B8BDEF-ED72-41C9-B583-F83B927BDF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74"/>
          <a:stretch/>
        </p:blipFill>
        <p:spPr>
          <a:xfrm>
            <a:off x="7774126" y="1905810"/>
            <a:ext cx="45719" cy="1279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B759D7-C837-4E05-88E8-0790DC2D6F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74"/>
          <a:stretch/>
        </p:blipFill>
        <p:spPr>
          <a:xfrm>
            <a:off x="4372143" y="1905810"/>
            <a:ext cx="45719" cy="12796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F5254E-E939-458E-9965-39A3DD1FA6DC}"/>
              </a:ext>
            </a:extLst>
          </p:cNvPr>
          <p:cNvSpPr txBox="1"/>
          <p:nvPr/>
        </p:nvSpPr>
        <p:spPr>
          <a:xfrm>
            <a:off x="4440711" y="2845711"/>
            <a:ext cx="16145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Saving your personal settings…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3324DC-AB02-4D69-85F8-0AFD7E9D9441}"/>
              </a:ext>
            </a:extLst>
          </p:cNvPr>
          <p:cNvSpPr/>
          <p:nvPr/>
        </p:nvSpPr>
        <p:spPr>
          <a:xfrm>
            <a:off x="3380448" y="1713647"/>
            <a:ext cx="4942840" cy="17153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A79ADE-4DB8-4DAF-AC84-BC3A71EF4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Windows XP Shutdown">
            <a:hlinkClick r:id="" action="ppaction://media"/>
            <a:extLst>
              <a:ext uri="{FF2B5EF4-FFF2-40B4-BE49-F238E27FC236}">
                <a16:creationId xmlns:a16="http://schemas.microsoft.com/office/drawing/2014/main" id="{4B05E5F9-3AD7-453F-BD43-CC0ED99D2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1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58529 3.7037E-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3.7037E-7 L 0.58529 3.7037E-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FF73678-9523-4AAE-8154-60A3C1D43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768" y="1816412"/>
            <a:ext cx="3892314" cy="22455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86998-86F2-4109-BD0B-F23B903353E1}"/>
              </a:ext>
            </a:extLst>
          </p:cNvPr>
          <p:cNvSpPr txBox="1"/>
          <p:nvPr/>
        </p:nvSpPr>
        <p:spPr>
          <a:xfrm>
            <a:off x="4133054" y="1825788"/>
            <a:ext cx="12923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 On to Windows</a:t>
            </a:r>
          </a:p>
        </p:txBody>
      </p:sp>
      <p:sp>
        <p:nvSpPr>
          <p:cNvPr id="27" name="Rectangle 26">
            <a:hlinkClick r:id="rId3" action="ppaction://hlinksldjump"/>
            <a:extLst>
              <a:ext uri="{FF2B5EF4-FFF2-40B4-BE49-F238E27FC236}">
                <a16:creationId xmlns:a16="http://schemas.microsoft.com/office/drawing/2014/main" id="{399A5184-D27B-4430-8F25-4B36019955E2}"/>
              </a:ext>
            </a:extLst>
          </p:cNvPr>
          <p:cNvSpPr/>
          <p:nvPr/>
        </p:nvSpPr>
        <p:spPr>
          <a:xfrm>
            <a:off x="5755341" y="3770066"/>
            <a:ext cx="601450" cy="127136"/>
          </a:xfrm>
          <a:prstGeom prst="rect">
            <a:avLst/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9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A7BAD7-94FC-477C-9414-9CE7DDFDA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143" y="1905810"/>
            <a:ext cx="3447713" cy="12796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745144-FC4B-44BE-A367-3BED54D20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1501" y="2752350"/>
            <a:ext cx="3776361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2F91B8-856F-4061-AAAE-948E45448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2" y="2167240"/>
            <a:ext cx="3356253" cy="585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0F069E-AC85-4BDC-ABA3-8BC1D6F59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1501" y="2752350"/>
            <a:ext cx="3776361" cy="457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3D4BA6-FF09-40C0-AE81-3FD6118C9FDB}"/>
              </a:ext>
            </a:extLst>
          </p:cNvPr>
          <p:cNvSpPr/>
          <p:nvPr/>
        </p:nvSpPr>
        <p:spPr>
          <a:xfrm>
            <a:off x="145335" y="2238375"/>
            <a:ext cx="4252396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A4E9C3-C48A-4805-9213-7BCD062291F0}"/>
              </a:ext>
            </a:extLst>
          </p:cNvPr>
          <p:cNvSpPr/>
          <p:nvPr/>
        </p:nvSpPr>
        <p:spPr>
          <a:xfrm>
            <a:off x="7796975" y="2195968"/>
            <a:ext cx="4249667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B8BDEF-ED72-41C9-B583-F83B927BDF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74"/>
          <a:stretch/>
        </p:blipFill>
        <p:spPr>
          <a:xfrm>
            <a:off x="7774126" y="1905810"/>
            <a:ext cx="45719" cy="1279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B759D7-C837-4E05-88E8-0790DC2D6F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74"/>
          <a:stretch/>
        </p:blipFill>
        <p:spPr>
          <a:xfrm>
            <a:off x="4372143" y="1905810"/>
            <a:ext cx="45719" cy="12796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F5254E-E939-458E-9965-39A3DD1FA6DC}"/>
              </a:ext>
            </a:extLst>
          </p:cNvPr>
          <p:cNvSpPr txBox="1"/>
          <p:nvPr/>
        </p:nvSpPr>
        <p:spPr>
          <a:xfrm>
            <a:off x="4440711" y="2845711"/>
            <a:ext cx="16610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Loading your personal settings…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FE39EA-5595-4DDA-822A-5415E3520191}"/>
              </a:ext>
            </a:extLst>
          </p:cNvPr>
          <p:cNvSpPr/>
          <p:nvPr/>
        </p:nvSpPr>
        <p:spPr>
          <a:xfrm>
            <a:off x="3380448" y="1713647"/>
            <a:ext cx="4942840" cy="17153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58529 3.7037E-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3.7037E-7 L 0.58529 3.7037E-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Control xmlns="http://schemas.microsoft.com/VisualStudio/2011/storyboarding/control">
  <Id Name="System.Storyboarding.Common.TextInput" Revision="1" Stencil="System.Storyboarding.Common" StencilVersion="0.1"/>
</Control>
</file>

<file path=customXml/item2.xml><?xml version="1.0" encoding="utf-8"?>
<Control xmlns="http://schemas.microsoft.com/VisualStudio/2011/storyboarding/control">
  <Id Name="System.Storyboarding.Common.TextInput" Revision="1" Stencil="System.Storyboarding.Common" StencilVersion="0.1"/>
</Control>
</file>

<file path=customXml/item3.xml><?xml version="1.0" encoding="utf-8"?>
<Control xmlns="http://schemas.microsoft.com/VisualStudio/2011/storyboarding/control">
  <Id Name="System.Storyboarding.Common.Button" Revision="1" Stencil="System.Storyboarding.Common" StencilVersion="0.1"/>
</Control>
</file>

<file path=customXml/item4.xml><?xml version="1.0" encoding="utf-8"?>
<Control xmlns="http://schemas.microsoft.com/VisualStudio/2011/storyboarding/control">
  <Id Name="System.Storyboarding.Common.Button" Revision="1" Stencil="System.Storyboarding.Common" StencilVersion="0.1"/>
</Control>
</file>

<file path=customXml/item5.xml><?xml version="1.0" encoding="utf-8"?>
<Control xmlns="http://schemas.microsoft.com/VisualStudio/2011/storyboarding/control">
  <Id Name="System.Storyboarding.Common.Button" Revision="1" Stencil="System.Storyboarding.Common" StencilVersion="0.1"/>
</Control>
</file>

<file path=customXml/item6.xml><?xml version="1.0" encoding="utf-8"?>
<Control xmlns="http://schemas.microsoft.com/VisualStudio/2011/storyboarding/control">
  <Id Name="System.Storyboarding.Common.Button" Revision="1" Stencil="System.Storyboarding.Common" StencilVersion="0.1"/>
</Control>
</file>

<file path=customXml/item7.xml><?xml version="1.0" encoding="utf-8"?>
<Control xmlns="http://schemas.microsoft.com/VisualStudio/2011/storyboarding/control">
  <Id Name="System.Storyboarding.Common.Button" Revision="1" Stencil="System.Storyboarding.Common" StencilVersion="0.1"/>
</Control>
</file>

<file path=customXml/itemProps1.xml><?xml version="1.0" encoding="utf-8"?>
<ds:datastoreItem xmlns:ds="http://schemas.openxmlformats.org/officeDocument/2006/customXml" ds:itemID="{B1DBF71F-72F3-452A-B2DF-2DEE872AF8C4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D3560C8C-9BC6-4C39-B1FB-1B27D44B138B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FC739C1E-755E-49E6-A59D-3DD373F2E549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3122DA84-BD45-4C88-9E39-2CE9FABBE784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BB2CEFF4-F70B-4497-96D9-0883BC50A442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1D54D26B-1C06-49BD-A572-6AC2F8390FC6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CE87CD9A-5F8C-415A-9075-4E53B63E0E01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7511</TotalTime>
  <Words>247</Words>
  <Application>Microsoft Office PowerPoint</Application>
  <PresentationFormat>Widescreen</PresentationFormat>
  <Paragraphs>92</Paragraphs>
  <Slides>20</Slides>
  <Notes>0</Notes>
  <HiddenSlides>3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Franklin Gothic Medium</vt:lpstr>
      <vt:lpstr>Segoe UI</vt:lpstr>
      <vt:lpstr>Tahoma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Apple, Sean</dc:creator>
  <cp:lastModifiedBy>Sean A. Apple</cp:lastModifiedBy>
  <cp:revision>41</cp:revision>
  <dcterms:created xsi:type="dcterms:W3CDTF">2018-01-18T01:46:07Z</dcterms:created>
  <dcterms:modified xsi:type="dcterms:W3CDTF">2018-03-11T12:42:15Z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\\WDMyCloud\Profile-Alex\Documents\WindowsXP-LunaV2.pptx</vt:lpwstr>
  </property>
</Properties>
</file>