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7"/>
  </p:sldMasterIdLst>
  <p:sldIdLst>
    <p:sldId id="277" r:id="rId8"/>
    <p:sldId id="276" r:id="rId9"/>
    <p:sldId id="259" r:id="rId10"/>
    <p:sldId id="258" r:id="rId11"/>
    <p:sldId id="260" r:id="rId12"/>
    <p:sldId id="279" r:id="rId13"/>
    <p:sldId id="280" r:id="rId14"/>
    <p:sldId id="278" r:id="rId15"/>
    <p:sldId id="286" r:id="rId16"/>
    <p:sldId id="281" r:id="rId17"/>
    <p:sldId id="283" r:id="rId18"/>
    <p:sldId id="282" r:id="rId19"/>
    <p:sldId id="265" r:id="rId20"/>
    <p:sldId id="263" r:id="rId21"/>
    <p:sldId id="267" r:id="rId22"/>
    <p:sldId id="266" r:id="rId23"/>
    <p:sldId id="262" r:id="rId24"/>
    <p:sldId id="271" r:id="rId25"/>
    <p:sldId id="257" r:id="rId26"/>
    <p:sldId id="256" r:id="rId27"/>
    <p:sldId id="270" r:id="rId28"/>
    <p:sldId id="272" r:id="rId29"/>
    <p:sldId id="287" r:id="rId30"/>
    <p:sldId id="273" r:id="rId31"/>
    <p:sldId id="288" r:id="rId32"/>
    <p:sldId id="297" r:id="rId33"/>
    <p:sldId id="298" r:id="rId34"/>
    <p:sldId id="295" r:id="rId35"/>
    <p:sldId id="296" r:id="rId36"/>
    <p:sldId id="289" r:id="rId37"/>
    <p:sldId id="290" r:id="rId38"/>
    <p:sldId id="291" r:id="rId39"/>
    <p:sldId id="292" r:id="rId40"/>
    <p:sldId id="274" r:id="rId41"/>
    <p:sldId id="284" r:id="rId42"/>
    <p:sldId id="285" r:id="rId43"/>
    <p:sldId id="27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start" id="{0DAC0E98-EEFC-4B37-AF5B-8EEE0B734C3A}">
          <p14:sldIdLst>
            <p14:sldId id="277"/>
            <p14:sldId id="276"/>
          </p14:sldIdLst>
        </p14:section>
        <p14:section name="Boot Animation" id="{70653042-7AB4-42F8-997C-0C2D87B69129}">
          <p14:sldIdLst>
            <p14:sldId id="259"/>
            <p14:sldId id="258"/>
            <p14:sldId id="260"/>
          </p14:sldIdLst>
        </p14:section>
        <p14:section name="Welcome Screen" id="{D45CC923-7424-45DA-83C5-092BB9B03AA8}">
          <p14:sldIdLst>
            <p14:sldId id="279"/>
            <p14:sldId id="280"/>
            <p14:sldId id="278"/>
            <p14:sldId id="286"/>
            <p14:sldId id="281"/>
            <p14:sldId id="283"/>
            <p14:sldId id="282"/>
          </p14:sldIdLst>
        </p14:section>
        <p14:section name="Classic Login" id="{FFDF13DF-FBA0-4050-A934-98E9642EB6FA}">
          <p14:sldIdLst>
            <p14:sldId id="265"/>
            <p14:sldId id="263"/>
            <p14:sldId id="267"/>
            <p14:sldId id="266"/>
          </p14:sldIdLst>
        </p14:section>
        <p14:section name="Desktop" id="{CE3DFAE6-E462-400F-9BBA-6CB1CFD2B1C0}">
          <p14:sldIdLst>
            <p14:sldId id="262"/>
            <p14:sldId id="271"/>
            <p14:sldId id="257"/>
          </p14:sldIdLst>
        </p14:section>
        <p14:section name="Power Options" id="{F1BE4A13-C660-4F6C-A4DC-F94AEE2E6DE2}">
          <p14:sldIdLst>
            <p14:sldId id="256"/>
            <p14:sldId id="270"/>
          </p14:sldIdLst>
        </p14:section>
        <p14:section name="My Computer" id="{41370CEE-2DCF-4823-A456-E49348D892B8}">
          <p14:sldIdLst>
            <p14:sldId id="272"/>
            <p14:sldId id="287"/>
            <p14:sldId id="273"/>
            <p14:sldId id="288"/>
          </p14:sldIdLst>
        </p14:section>
        <p14:section name="Local Disk C" id="{5BEFD2C9-993A-4016-9A3F-284F15BDD74F}">
          <p14:sldIdLst>
            <p14:sldId id="297"/>
            <p14:sldId id="298"/>
            <p14:sldId id="295"/>
            <p14:sldId id="296"/>
          </p14:sldIdLst>
        </p14:section>
        <p14:section name="Control Panel" id="{92646216-D22E-4C7B-9A5E-F487ECB82DD4}">
          <p14:sldIdLst>
            <p14:sldId id="289"/>
            <p14:sldId id="290"/>
            <p14:sldId id="291"/>
            <p14:sldId id="292"/>
          </p14:sldIdLst>
        </p14:section>
        <p14:section name="Shutdown" id="{B4C41D1D-DB6A-49B7-AB0F-07C8D0EA7BE4}">
          <p14:sldIdLst>
            <p14:sldId id="274"/>
            <p14:sldId id="284"/>
            <p14:sldId id="285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75D6"/>
    <a:srgbClr val="DBE3F6"/>
    <a:srgbClr val="CDE6FF"/>
    <a:srgbClr val="5A7EDC"/>
    <a:srgbClr val="354ADF"/>
    <a:srgbClr val="00309C"/>
    <a:srgbClr val="5C7CEF"/>
    <a:srgbClr val="2A3BD2"/>
    <a:srgbClr val="8BA2F3"/>
    <a:srgbClr val="1E3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81D9-3C3E-4E9D-9F8A-D8C39B54D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81CAE-1ED6-4C0C-87C2-5B92E11C0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F9263-7764-44DD-8584-7BAEC73F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1AD32-EA1A-4802-BD70-A52460A1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B5364-D916-4D57-907A-11BE1026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58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3F694-2228-46C8-8460-E128716C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CF5758-7F14-4565-B6E5-2B055E589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CA9B6-D255-4439-A730-59818E37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E3584-A776-4216-94F0-1876E7B67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239E7-8F79-4735-BFD3-2F186C58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4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BE78CC-F3B2-40D9-A571-7420DAFBDE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102C5-1059-4022-AEFF-EB274BDF8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9A479-1345-43D6-A088-2BAA7318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D7AE9-4ECE-4A45-9230-680C3DF8C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F1BA0-3649-4432-8AAE-CA2BC75B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3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5A67-3BFA-42F8-81D0-374B913C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A6CFF-E0D5-4672-82AD-B7E4DCB0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05908-02E7-4EAD-BD3F-5F9091D1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EF95B-70B5-4A6F-A461-FB775350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61F09-6580-4D95-B286-1868E7EF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0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DCCD-FD04-4175-A6E3-631A3C33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748A9-0FF2-4A50-AEBE-7C70EF63C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57E9A-FEA4-48CE-B067-B35340D4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1C4B8-F4F8-4134-9BF4-E7A84348E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5F64C-B62C-4086-81DC-D460FBA1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7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0233-24AE-43A4-B1D2-97C49C7D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66C00-785A-4994-8935-30D1F4E48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3DBEB-33D3-457A-99BF-31A6B6E08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FC82E-6827-4E6C-9FC5-3D8D7977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E9202-E5FA-492A-A742-5A9E6C385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298F-DAAA-42F9-8002-80C72C0B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6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88F34-1A73-4783-B93B-3D7F9436C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FAA79-55F2-4E6C-9B9C-F9C03BEAD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6CE51-46EB-4289-ACE7-7E6C8B62B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F21D86-64E4-4A9F-927A-B05F8BD6A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F4608-D80F-429C-AD16-D4A37D2B0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2EF71D-E91D-4C2C-B88C-7B96A3C5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3A621A-7B03-4C70-945F-BBA9021D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46CAF5-2BE9-4343-8D46-39914258D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7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0818D-AFBD-473A-8FF6-3F933284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FEE9F-FB42-4DE7-8148-27173CE7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B29E6-A9D0-4900-8FD4-7392CC1C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0B626-F13E-4B7E-9CF3-9BF21EB5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7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9D6A97-DBFE-4626-BBA4-42B23902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6326E-5C9B-4EB1-BE99-3D7E39835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D3D65-E7D8-4830-AA85-232C41C0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3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3FECA-085E-46E5-8189-9B52C45CF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C7D0A-0980-43D3-8023-1C241B122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5A57F-F11A-418C-9A6A-8F6705B38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C4C6-CE42-4B0E-93A7-36573C2C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3EC60-C0AE-4297-AE3C-A3B6ED2D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9BF8A-2550-4838-8631-603424FF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3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3E1B-2830-460C-9E8D-BB1447BB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64A17-2BAD-410D-902C-2AA45C7C3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9FB2E-817A-469A-BF59-27FD6B8C4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374D7-36FE-4323-AEEF-606CF43E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7911F-B344-4810-BACB-C41AC0E7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15612-E4E3-4E05-924D-EF8CB6C98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354A2-9DF3-423A-B462-A7089B0EF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1490F-51EA-4E13-86AF-45EAEBF7B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48B6A-8B40-4BB3-AF2E-FCFB976BB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A43A9-9928-46BE-A787-4C2B7069EA45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1350-C544-4122-B166-674D37278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5F2BF-2076-46CA-9695-6FC035C12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97B0E-105E-477F-AD73-F5E7FAA4D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3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10.jp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19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29.png"/><Relationship Id="rId21" Type="http://schemas.openxmlformats.org/officeDocument/2006/relationships/image" Target="../media/image26.png"/><Relationship Id="rId34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0.jpg"/><Relationship Id="rId17" Type="http://schemas.openxmlformats.org/officeDocument/2006/relationships/image" Target="../media/image22.png"/><Relationship Id="rId25" Type="http://schemas.openxmlformats.org/officeDocument/2006/relationships/image" Target="../media/image28.png"/><Relationship Id="rId33" Type="http://schemas.openxmlformats.org/officeDocument/2006/relationships/image" Target="../media/image33.png"/><Relationship Id="rId2" Type="http://schemas.openxmlformats.org/officeDocument/2006/relationships/image" Target="../media/image6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microsoft.com/office/2007/relationships/hdphoto" Target="../media/hdphoto2.wdp"/><Relationship Id="rId24" Type="http://schemas.openxmlformats.org/officeDocument/2006/relationships/slide" Target="slide30.xml"/><Relationship Id="rId32" Type="http://schemas.openxmlformats.org/officeDocument/2006/relationships/slide" Target="slide20.xml"/><Relationship Id="rId37" Type="http://schemas.openxmlformats.org/officeDocument/2006/relationships/image" Target="../media/image35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28" Type="http://schemas.openxmlformats.org/officeDocument/2006/relationships/image" Target="../media/image31.png"/><Relationship Id="rId36" Type="http://schemas.openxmlformats.org/officeDocument/2006/relationships/audio" Target="../media/audio3.wav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31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Relationship Id="rId22" Type="http://schemas.openxmlformats.org/officeDocument/2006/relationships/slide" Target="slide22.xml"/><Relationship Id="rId27" Type="http://schemas.openxmlformats.org/officeDocument/2006/relationships/image" Target="../media/image30.png"/><Relationship Id="rId30" Type="http://schemas.openxmlformats.org/officeDocument/2006/relationships/slide" Target="slide21.xml"/><Relationship Id="rId35" Type="http://schemas.openxmlformats.org/officeDocument/2006/relationships/image" Target="../media/image34.png"/><Relationship Id="rId8" Type="http://schemas.microsoft.com/office/2007/relationships/hdphoto" Target="../media/hdphoto1.wdp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13.png"/><Relationship Id="rId21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6.jpg"/><Relationship Id="rId16" Type="http://schemas.openxmlformats.org/officeDocument/2006/relationships/image" Target="../media/image40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7.png"/><Relationship Id="rId5" Type="http://schemas.openxmlformats.org/officeDocument/2006/relationships/slide" Target="slide19.xml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19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Relationship Id="rId1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13.png"/><Relationship Id="rId21" Type="http://schemas.openxmlformats.org/officeDocument/2006/relationships/slide" Target="slide34.xml"/><Relationship Id="rId7" Type="http://schemas.microsoft.com/office/2007/relationships/hdphoto" Target="../media/hdphoto1.wdp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6.jpg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7.png"/><Relationship Id="rId24" Type="http://schemas.openxmlformats.org/officeDocument/2006/relationships/image" Target="../media/image44.png"/><Relationship Id="rId5" Type="http://schemas.openxmlformats.org/officeDocument/2006/relationships/slide" Target="slide19.xml"/><Relationship Id="rId15" Type="http://schemas.openxmlformats.org/officeDocument/2006/relationships/image" Target="../media/image39.png"/><Relationship Id="rId23" Type="http://schemas.openxmlformats.org/officeDocument/2006/relationships/slide" Target="slide2.xml"/><Relationship Id="rId10" Type="http://schemas.microsoft.com/office/2007/relationships/hdphoto" Target="../media/hdphoto3.wdp"/><Relationship Id="rId19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png"/><Relationship Id="rId18" Type="http://schemas.openxmlformats.org/officeDocument/2006/relationships/slide" Target="slide24.xml"/><Relationship Id="rId26" Type="http://schemas.openxmlformats.org/officeDocument/2006/relationships/image" Target="../media/image24.png"/><Relationship Id="rId3" Type="http://schemas.openxmlformats.org/officeDocument/2006/relationships/image" Target="../media/image13.png"/><Relationship Id="rId21" Type="http://schemas.openxmlformats.org/officeDocument/2006/relationships/image" Target="../media/image52.png"/><Relationship Id="rId7" Type="http://schemas.microsoft.com/office/2007/relationships/hdphoto" Target="../media/hdphoto1.wdp"/><Relationship Id="rId12" Type="http://schemas.openxmlformats.org/officeDocument/2006/relationships/slide" Target="slide30.xml"/><Relationship Id="rId17" Type="http://schemas.openxmlformats.org/officeDocument/2006/relationships/image" Target="../media/image49.png"/><Relationship Id="rId25" Type="http://schemas.openxmlformats.org/officeDocument/2006/relationships/image" Target="../media/image28.png"/><Relationship Id="rId2" Type="http://schemas.openxmlformats.org/officeDocument/2006/relationships/image" Target="../media/image6.jpg"/><Relationship Id="rId16" Type="http://schemas.openxmlformats.org/officeDocument/2006/relationships/slide" Target="slide23.xml"/><Relationship Id="rId20" Type="http://schemas.openxmlformats.org/officeDocument/2006/relationships/image" Target="../media/image51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6.png"/><Relationship Id="rId24" Type="http://schemas.openxmlformats.org/officeDocument/2006/relationships/image" Target="../media/image55.png"/><Relationship Id="rId5" Type="http://schemas.openxmlformats.org/officeDocument/2006/relationships/slide" Target="slide19.xml"/><Relationship Id="rId15" Type="http://schemas.openxmlformats.org/officeDocument/2006/relationships/image" Target="../media/image48.png"/><Relationship Id="rId23" Type="http://schemas.openxmlformats.org/officeDocument/2006/relationships/image" Target="../media/image54.png"/><Relationship Id="rId28" Type="http://schemas.openxmlformats.org/officeDocument/2006/relationships/slide" Target="slide26.xml"/><Relationship Id="rId10" Type="http://schemas.microsoft.com/office/2007/relationships/hdphoto" Target="../media/hdphoto7.wdp"/><Relationship Id="rId19" Type="http://schemas.openxmlformats.org/officeDocument/2006/relationships/image" Target="../media/image50.png"/><Relationship Id="rId31" Type="http://schemas.openxmlformats.org/officeDocument/2006/relationships/image" Target="../media/image59.png"/><Relationship Id="rId4" Type="http://schemas.openxmlformats.org/officeDocument/2006/relationships/image" Target="../media/image14.png"/><Relationship Id="rId9" Type="http://schemas.openxmlformats.org/officeDocument/2006/relationships/image" Target="../media/image45.png"/><Relationship Id="rId14" Type="http://schemas.openxmlformats.org/officeDocument/2006/relationships/slide" Target="slide18.xml"/><Relationship Id="rId22" Type="http://schemas.openxmlformats.org/officeDocument/2006/relationships/image" Target="../media/image53.png"/><Relationship Id="rId27" Type="http://schemas.openxmlformats.org/officeDocument/2006/relationships/image" Target="../media/image56.png"/><Relationship Id="rId30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26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slide" Target="slide24.xml"/><Relationship Id="rId7" Type="http://schemas.microsoft.com/office/2007/relationships/hdphoto" Target="../media/hdphoto1.wdp"/><Relationship Id="rId12" Type="http://schemas.openxmlformats.org/officeDocument/2006/relationships/slide" Target="slide31.xml"/><Relationship Id="rId17" Type="http://schemas.openxmlformats.org/officeDocument/2006/relationships/image" Target="../media/image50.png"/><Relationship Id="rId25" Type="http://schemas.openxmlformats.org/officeDocument/2006/relationships/image" Target="../media/image55.png"/><Relationship Id="rId2" Type="http://schemas.openxmlformats.org/officeDocument/2006/relationships/image" Target="../media/image6.jpg"/><Relationship Id="rId16" Type="http://schemas.openxmlformats.org/officeDocument/2006/relationships/slide" Target="slide25.xml"/><Relationship Id="rId20" Type="http://schemas.openxmlformats.org/officeDocument/2006/relationships/image" Target="../media/image53.png"/><Relationship Id="rId29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6.png"/><Relationship Id="rId24" Type="http://schemas.openxmlformats.org/officeDocument/2006/relationships/image" Target="../media/image54.png"/><Relationship Id="rId32" Type="http://schemas.openxmlformats.org/officeDocument/2006/relationships/image" Target="../media/image59.png"/><Relationship Id="rId5" Type="http://schemas.openxmlformats.org/officeDocument/2006/relationships/slide" Target="slide19.xml"/><Relationship Id="rId15" Type="http://schemas.openxmlformats.org/officeDocument/2006/relationships/image" Target="../media/image48.png"/><Relationship Id="rId23" Type="http://schemas.openxmlformats.org/officeDocument/2006/relationships/image" Target="../media/image60.png"/><Relationship Id="rId28" Type="http://schemas.openxmlformats.org/officeDocument/2006/relationships/image" Target="../media/image56.png"/><Relationship Id="rId10" Type="http://schemas.microsoft.com/office/2007/relationships/hdphoto" Target="../media/hdphoto7.wdp"/><Relationship Id="rId19" Type="http://schemas.openxmlformats.org/officeDocument/2006/relationships/image" Target="../media/image52.png"/><Relationship Id="rId31" Type="http://schemas.openxmlformats.org/officeDocument/2006/relationships/image" Target="../media/image58.png"/><Relationship Id="rId4" Type="http://schemas.openxmlformats.org/officeDocument/2006/relationships/image" Target="../media/image14.png"/><Relationship Id="rId9" Type="http://schemas.openxmlformats.org/officeDocument/2006/relationships/image" Target="../media/image45.png"/><Relationship Id="rId14" Type="http://schemas.openxmlformats.org/officeDocument/2006/relationships/slide" Target="slide18.xml"/><Relationship Id="rId22" Type="http://schemas.openxmlformats.org/officeDocument/2006/relationships/slide" Target="slide22.xml"/><Relationship Id="rId27" Type="http://schemas.openxmlformats.org/officeDocument/2006/relationships/image" Target="../media/image24.png"/><Relationship Id="rId30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2.png"/><Relationship Id="rId5" Type="http://schemas.openxmlformats.org/officeDocument/2006/relationships/slide" Target="slide19.xml"/><Relationship Id="rId10" Type="http://schemas.openxmlformats.org/officeDocument/2006/relationships/image" Target="../media/image61.png"/><Relationship Id="rId4" Type="http://schemas.openxmlformats.org/officeDocument/2006/relationships/image" Target="../media/image14.png"/><Relationship Id="rId9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2.png"/><Relationship Id="rId5" Type="http://schemas.openxmlformats.org/officeDocument/2006/relationships/slide" Target="slide19.xml"/><Relationship Id="rId10" Type="http://schemas.openxmlformats.org/officeDocument/2006/relationships/image" Target="../media/image61.png"/><Relationship Id="rId4" Type="http://schemas.openxmlformats.org/officeDocument/2006/relationships/image" Target="../media/image14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slide" Target="slide28.xml"/><Relationship Id="rId26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51.png"/><Relationship Id="rId7" Type="http://schemas.microsoft.com/office/2007/relationships/hdphoto" Target="../media/hdphoto1.wdp"/><Relationship Id="rId12" Type="http://schemas.openxmlformats.org/officeDocument/2006/relationships/slide" Target="slide30.xml"/><Relationship Id="rId17" Type="http://schemas.openxmlformats.org/officeDocument/2006/relationships/image" Target="../media/image49.png"/><Relationship Id="rId25" Type="http://schemas.openxmlformats.org/officeDocument/2006/relationships/image" Target="../media/image55.png"/><Relationship Id="rId33" Type="http://schemas.microsoft.com/office/2007/relationships/hdphoto" Target="../media/hdphoto9.wdp"/><Relationship Id="rId2" Type="http://schemas.openxmlformats.org/officeDocument/2006/relationships/image" Target="../media/image6.jpg"/><Relationship Id="rId16" Type="http://schemas.openxmlformats.org/officeDocument/2006/relationships/slide" Target="slide27.xml"/><Relationship Id="rId20" Type="http://schemas.openxmlformats.org/officeDocument/2006/relationships/slide" Target="slide24.xml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7.png"/><Relationship Id="rId24" Type="http://schemas.openxmlformats.org/officeDocument/2006/relationships/image" Target="../media/image54.png"/><Relationship Id="rId32" Type="http://schemas.openxmlformats.org/officeDocument/2006/relationships/image" Target="../media/image65.png"/><Relationship Id="rId5" Type="http://schemas.openxmlformats.org/officeDocument/2006/relationships/slide" Target="slide19.xml"/><Relationship Id="rId15" Type="http://schemas.openxmlformats.org/officeDocument/2006/relationships/image" Target="../media/image48.png"/><Relationship Id="rId23" Type="http://schemas.openxmlformats.org/officeDocument/2006/relationships/image" Target="../media/image53.png"/><Relationship Id="rId28" Type="http://schemas.openxmlformats.org/officeDocument/2006/relationships/image" Target="../media/image56.png"/><Relationship Id="rId10" Type="http://schemas.microsoft.com/office/2007/relationships/hdphoto" Target="../media/hdphoto7.wdp"/><Relationship Id="rId19" Type="http://schemas.openxmlformats.org/officeDocument/2006/relationships/image" Target="../media/image50.png"/><Relationship Id="rId31" Type="http://schemas.openxmlformats.org/officeDocument/2006/relationships/slide" Target="slide22.xml"/><Relationship Id="rId4" Type="http://schemas.openxmlformats.org/officeDocument/2006/relationships/image" Target="../media/image14.png"/><Relationship Id="rId9" Type="http://schemas.openxmlformats.org/officeDocument/2006/relationships/image" Target="../media/image45.png"/><Relationship Id="rId14" Type="http://schemas.openxmlformats.org/officeDocument/2006/relationships/slide" Target="slide18.xml"/><Relationship Id="rId22" Type="http://schemas.openxmlformats.org/officeDocument/2006/relationships/image" Target="../media/image52.png"/><Relationship Id="rId27" Type="http://schemas.openxmlformats.org/officeDocument/2006/relationships/image" Target="../media/image24.png"/><Relationship Id="rId30" Type="http://schemas.microsoft.com/office/2007/relationships/hdphoto" Target="../media/hdphoto8.wdp"/><Relationship Id="rId8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slide" Target="slide25.xml"/><Relationship Id="rId26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53.png"/><Relationship Id="rId7" Type="http://schemas.microsoft.com/office/2007/relationships/hdphoto" Target="../media/hdphoto1.wdp"/><Relationship Id="rId12" Type="http://schemas.openxmlformats.org/officeDocument/2006/relationships/slide" Target="slide31.xml"/><Relationship Id="rId17" Type="http://schemas.openxmlformats.org/officeDocument/2006/relationships/image" Target="../media/image50.png"/><Relationship Id="rId25" Type="http://schemas.openxmlformats.org/officeDocument/2006/relationships/image" Target="../media/image55.png"/><Relationship Id="rId33" Type="http://schemas.microsoft.com/office/2007/relationships/hdphoto" Target="../media/hdphoto8.wdp"/><Relationship Id="rId2" Type="http://schemas.openxmlformats.org/officeDocument/2006/relationships/image" Target="../media/image6.jpg"/><Relationship Id="rId16" Type="http://schemas.openxmlformats.org/officeDocument/2006/relationships/slide" Target="slide29.xml"/><Relationship Id="rId20" Type="http://schemas.openxmlformats.org/officeDocument/2006/relationships/image" Target="../media/image52.png"/><Relationship Id="rId29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7.png"/><Relationship Id="rId24" Type="http://schemas.openxmlformats.org/officeDocument/2006/relationships/image" Target="../media/image54.png"/><Relationship Id="rId32" Type="http://schemas.openxmlformats.org/officeDocument/2006/relationships/image" Target="../media/image64.png"/><Relationship Id="rId5" Type="http://schemas.openxmlformats.org/officeDocument/2006/relationships/slide" Target="slide19.xml"/><Relationship Id="rId15" Type="http://schemas.openxmlformats.org/officeDocument/2006/relationships/image" Target="../media/image48.png"/><Relationship Id="rId23" Type="http://schemas.openxmlformats.org/officeDocument/2006/relationships/image" Target="../media/image60.png"/><Relationship Id="rId28" Type="http://schemas.openxmlformats.org/officeDocument/2006/relationships/image" Target="../media/image56.png"/><Relationship Id="rId10" Type="http://schemas.microsoft.com/office/2007/relationships/hdphoto" Target="../media/hdphoto7.wdp"/><Relationship Id="rId19" Type="http://schemas.openxmlformats.org/officeDocument/2006/relationships/image" Target="../media/image51.png"/><Relationship Id="rId31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openxmlformats.org/officeDocument/2006/relationships/image" Target="../media/image45.png"/><Relationship Id="rId14" Type="http://schemas.openxmlformats.org/officeDocument/2006/relationships/slide" Target="slide18.xml"/><Relationship Id="rId22" Type="http://schemas.openxmlformats.org/officeDocument/2006/relationships/slide" Target="slide26.xml"/><Relationship Id="rId27" Type="http://schemas.openxmlformats.org/officeDocument/2006/relationships/image" Target="../media/image24.png"/><Relationship Id="rId30" Type="http://schemas.openxmlformats.org/officeDocument/2006/relationships/image" Target="../media/image65.png"/><Relationship Id="rId8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3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6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26.xml"/><Relationship Id="rId5" Type="http://schemas.openxmlformats.org/officeDocument/2006/relationships/slide" Target="slide19.xml"/><Relationship Id="rId10" Type="http://schemas.openxmlformats.org/officeDocument/2006/relationships/image" Target="../media/image61.png"/><Relationship Id="rId4" Type="http://schemas.openxmlformats.org/officeDocument/2006/relationships/image" Target="../media/image14.png"/><Relationship Id="rId9" Type="http://schemas.openxmlformats.org/officeDocument/2006/relationships/slide" Target="slide30.xml"/><Relationship Id="rId1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3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6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27.xml"/><Relationship Id="rId5" Type="http://schemas.openxmlformats.org/officeDocument/2006/relationships/slide" Target="slide19.xml"/><Relationship Id="rId10" Type="http://schemas.openxmlformats.org/officeDocument/2006/relationships/image" Target="../media/image61.png"/><Relationship Id="rId4" Type="http://schemas.openxmlformats.org/officeDocument/2006/relationships/image" Target="../media/image14.png"/><Relationship Id="rId9" Type="http://schemas.openxmlformats.org/officeDocument/2006/relationships/slide" Target="slide31.xml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slide" Target="slide18.xml"/><Relationship Id="rId18" Type="http://schemas.openxmlformats.org/officeDocument/2006/relationships/image" Target="../media/image50.png"/><Relationship Id="rId26" Type="http://schemas.openxmlformats.org/officeDocument/2006/relationships/image" Target="../media/image69.png"/><Relationship Id="rId3" Type="http://schemas.openxmlformats.org/officeDocument/2006/relationships/image" Target="../media/image13.png"/><Relationship Id="rId21" Type="http://schemas.openxmlformats.org/officeDocument/2006/relationships/image" Target="../media/image53.png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17" Type="http://schemas.openxmlformats.org/officeDocument/2006/relationships/slide" Target="slide32.xml"/><Relationship Id="rId25" Type="http://schemas.openxmlformats.org/officeDocument/2006/relationships/image" Target="../media/image68.png"/><Relationship Id="rId33" Type="http://schemas.openxmlformats.org/officeDocument/2006/relationships/image" Target="../media/image75.png"/><Relationship Id="rId2" Type="http://schemas.openxmlformats.org/officeDocument/2006/relationships/image" Target="../media/image6.jpg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24" Type="http://schemas.openxmlformats.org/officeDocument/2006/relationships/image" Target="../media/image67.png"/><Relationship Id="rId32" Type="http://schemas.openxmlformats.org/officeDocument/2006/relationships/image" Target="../media/image74.png"/><Relationship Id="rId5" Type="http://schemas.openxmlformats.org/officeDocument/2006/relationships/slide" Target="slide19.xml"/><Relationship Id="rId15" Type="http://schemas.openxmlformats.org/officeDocument/2006/relationships/slide" Target="slide31.xml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microsoft.com/office/2007/relationships/hdphoto" Target="../media/hdphoto7.wdp"/><Relationship Id="rId19" Type="http://schemas.openxmlformats.org/officeDocument/2006/relationships/image" Target="../media/image51.png"/><Relationship Id="rId31" Type="http://schemas.openxmlformats.org/officeDocument/2006/relationships/image" Target="../media/image73.png"/><Relationship Id="rId4" Type="http://schemas.openxmlformats.org/officeDocument/2006/relationships/image" Target="../media/image14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Relationship Id="rId22" Type="http://schemas.openxmlformats.org/officeDocument/2006/relationships/image" Target="../media/image30.png"/><Relationship Id="rId27" Type="http://schemas.openxmlformats.org/officeDocument/2006/relationships/image" Target="../media/image70.png"/><Relationship Id="rId30" Type="http://schemas.openxmlformats.org/officeDocument/2006/relationships/image" Target="../media/image55.png"/><Relationship Id="rId8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9.png"/><Relationship Id="rId3" Type="http://schemas.openxmlformats.org/officeDocument/2006/relationships/image" Target="../media/image13.png"/><Relationship Id="rId21" Type="http://schemas.openxmlformats.org/officeDocument/2006/relationships/image" Target="../media/image60.png"/><Relationship Id="rId7" Type="http://schemas.microsoft.com/office/2007/relationships/hdphoto" Target="../media/hdphoto1.wdp"/><Relationship Id="rId12" Type="http://schemas.openxmlformats.org/officeDocument/2006/relationships/slide" Target="slide18.xml"/><Relationship Id="rId17" Type="http://schemas.openxmlformats.org/officeDocument/2006/relationships/image" Target="../media/image52.png"/><Relationship Id="rId25" Type="http://schemas.openxmlformats.org/officeDocument/2006/relationships/image" Target="../media/image68.png"/><Relationship Id="rId33" Type="http://schemas.openxmlformats.org/officeDocument/2006/relationships/image" Target="../media/image75.png"/><Relationship Id="rId2" Type="http://schemas.openxmlformats.org/officeDocument/2006/relationships/image" Target="../media/image6.jpg"/><Relationship Id="rId16" Type="http://schemas.openxmlformats.org/officeDocument/2006/relationships/image" Target="../media/image51.png"/><Relationship Id="rId20" Type="http://schemas.openxmlformats.org/officeDocument/2006/relationships/slide" Target="slide30.xml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7.png"/><Relationship Id="rId24" Type="http://schemas.openxmlformats.org/officeDocument/2006/relationships/image" Target="../media/image67.png"/><Relationship Id="rId32" Type="http://schemas.openxmlformats.org/officeDocument/2006/relationships/image" Target="../media/image74.png"/><Relationship Id="rId5" Type="http://schemas.openxmlformats.org/officeDocument/2006/relationships/slide" Target="slide19.xml"/><Relationship Id="rId15" Type="http://schemas.openxmlformats.org/officeDocument/2006/relationships/image" Target="../media/image50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microsoft.com/office/2007/relationships/hdphoto" Target="../media/hdphoto7.wdp"/><Relationship Id="rId19" Type="http://schemas.openxmlformats.org/officeDocument/2006/relationships/image" Target="../media/image28.png"/><Relationship Id="rId31" Type="http://schemas.openxmlformats.org/officeDocument/2006/relationships/image" Target="../media/image73.png"/><Relationship Id="rId4" Type="http://schemas.openxmlformats.org/officeDocument/2006/relationships/image" Target="../media/image14.png"/><Relationship Id="rId9" Type="http://schemas.openxmlformats.org/officeDocument/2006/relationships/image" Target="../media/image45.png"/><Relationship Id="rId14" Type="http://schemas.openxmlformats.org/officeDocument/2006/relationships/slide" Target="slide33.xml"/><Relationship Id="rId22" Type="http://schemas.openxmlformats.org/officeDocument/2006/relationships/image" Target="../media/image30.png"/><Relationship Id="rId27" Type="http://schemas.openxmlformats.org/officeDocument/2006/relationships/image" Target="../media/image70.png"/><Relationship Id="rId30" Type="http://schemas.openxmlformats.org/officeDocument/2006/relationships/image" Target="../media/image55.png"/><Relationship Id="rId8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2.png"/><Relationship Id="rId5" Type="http://schemas.openxmlformats.org/officeDocument/2006/relationships/slide" Target="slide19.xml"/><Relationship Id="rId10" Type="http://schemas.openxmlformats.org/officeDocument/2006/relationships/image" Target="../media/image61.png"/><Relationship Id="rId4" Type="http://schemas.openxmlformats.org/officeDocument/2006/relationships/image" Target="../media/image14.png"/><Relationship Id="rId9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2.png"/><Relationship Id="rId5" Type="http://schemas.openxmlformats.org/officeDocument/2006/relationships/slide" Target="slide19.xml"/><Relationship Id="rId10" Type="http://schemas.openxmlformats.org/officeDocument/2006/relationships/image" Target="../media/image61.png"/><Relationship Id="rId4" Type="http://schemas.openxmlformats.org/officeDocument/2006/relationships/image" Target="../media/image14.png"/><Relationship Id="rId9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4E8A3-4C19-466B-8602-38DDF1D7C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77"/>
          <a:stretch/>
        </p:blipFill>
        <p:spPr>
          <a:xfrm>
            <a:off x="4483376" y="1745171"/>
            <a:ext cx="3476476" cy="2179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2B8D72-76FD-4A65-BEA1-491BCCB42103}"/>
              </a:ext>
            </a:extLst>
          </p:cNvPr>
          <p:cNvSpPr txBox="1"/>
          <p:nvPr/>
        </p:nvSpPr>
        <p:spPr>
          <a:xfrm>
            <a:off x="4642002" y="3845730"/>
            <a:ext cx="2572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Luna PowerPoint SP3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25CBA-2CDB-4055-A402-9AAA5894D540}"/>
              </a:ext>
            </a:extLst>
          </p:cNvPr>
          <p:cNvSpPr/>
          <p:nvPr/>
        </p:nvSpPr>
        <p:spPr>
          <a:xfrm>
            <a:off x="33543" y="51086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Designed and Developed By: Alex Apple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Website: aacompware.com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YouTube: /</a:t>
            </a:r>
            <a:r>
              <a:rPr 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missouri.musician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F87ED-59B0-4F78-A1B6-FA391D14C30E}"/>
              </a:ext>
            </a:extLst>
          </p:cNvPr>
          <p:cNvSpPr txBox="1"/>
          <p:nvPr/>
        </p:nvSpPr>
        <p:spPr>
          <a:xfrm>
            <a:off x="6587474" y="4970136"/>
            <a:ext cx="5011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template is released under CC BY 4.0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can make adaptations of this work and 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for commercial purposes. However, you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give me credit.</a:t>
            </a:r>
          </a:p>
        </p:txBody>
      </p:sp>
    </p:spTree>
    <p:extLst>
      <p:ext uri="{BB962C8B-B14F-4D97-AF65-F5344CB8AC3E}">
        <p14:creationId xmlns:p14="http://schemas.microsoft.com/office/powerpoint/2010/main" val="999016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0F0844-33A2-4863-B124-083137FA24EE}"/>
              </a:ext>
            </a:extLst>
          </p:cNvPr>
          <p:cNvSpPr/>
          <p:nvPr/>
        </p:nvSpPr>
        <p:spPr>
          <a:xfrm>
            <a:off x="0" y="6207"/>
            <a:ext cx="12192000" cy="910206"/>
          </a:xfrm>
          <a:prstGeom prst="rect">
            <a:avLst/>
          </a:prstGeom>
          <a:solidFill>
            <a:srgbClr val="003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BB097-A6F8-4803-8C69-F8401DC83514}"/>
              </a:ext>
            </a:extLst>
          </p:cNvPr>
          <p:cNvSpPr/>
          <p:nvPr/>
        </p:nvSpPr>
        <p:spPr>
          <a:xfrm>
            <a:off x="0" y="5947794"/>
            <a:ext cx="12195841" cy="910206"/>
          </a:xfrm>
          <a:prstGeom prst="rect">
            <a:avLst/>
          </a:prstGeom>
          <a:solidFill>
            <a:srgbClr val="213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6925A-0A2A-49C6-A6EC-74B3DC7400A1}"/>
              </a:ext>
            </a:extLst>
          </p:cNvPr>
          <p:cNvSpPr/>
          <p:nvPr/>
        </p:nvSpPr>
        <p:spPr>
          <a:xfrm>
            <a:off x="0" y="927299"/>
            <a:ext cx="3028425" cy="2439099"/>
          </a:xfrm>
          <a:prstGeom prst="rect">
            <a:avLst/>
          </a:prstGeom>
          <a:gradFill flip="none" rotWithShape="1">
            <a:gsLst>
              <a:gs pos="0">
                <a:srgbClr val="91B1EE"/>
              </a:gs>
              <a:gs pos="56000">
                <a:srgbClr val="5A7ED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264B5-4159-44EB-A57F-BD4C35239E95}"/>
              </a:ext>
            </a:extLst>
          </p:cNvPr>
          <p:cNvSpPr/>
          <p:nvPr/>
        </p:nvSpPr>
        <p:spPr>
          <a:xfrm>
            <a:off x="6889" y="898264"/>
            <a:ext cx="12188952" cy="45719"/>
          </a:xfrm>
          <a:prstGeom prst="rect">
            <a:avLst/>
          </a:prstGeom>
          <a:gradFill>
            <a:gsLst>
              <a:gs pos="0">
                <a:srgbClr val="D1EBFF"/>
              </a:gs>
              <a:gs pos="100000">
                <a:srgbClr val="CDE6FF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10739-1E93-4F90-92C3-5085A9302D27}"/>
              </a:ext>
            </a:extLst>
          </p:cNvPr>
          <p:cNvSpPr/>
          <p:nvPr/>
        </p:nvSpPr>
        <p:spPr>
          <a:xfrm>
            <a:off x="0" y="5930701"/>
            <a:ext cx="12188952" cy="45719"/>
          </a:xfrm>
          <a:prstGeom prst="rect">
            <a:avLst/>
          </a:prstGeom>
          <a:gradFill flip="none" rotWithShape="1">
            <a:gsLst>
              <a:gs pos="0">
                <a:srgbClr val="1E399A"/>
              </a:gs>
              <a:gs pos="51000">
                <a:srgbClr val="C38D75"/>
              </a:gs>
              <a:gs pos="100000">
                <a:srgbClr val="113A9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86CB3D-7F8C-4BD0-A5A4-6EC453123FF5}"/>
              </a:ext>
            </a:extLst>
          </p:cNvPr>
          <p:cNvGrpSpPr/>
          <p:nvPr/>
        </p:nvGrpSpPr>
        <p:grpSpPr>
          <a:xfrm>
            <a:off x="4107259" y="2857573"/>
            <a:ext cx="1697830" cy="909766"/>
            <a:chOff x="3838575" y="2662236"/>
            <a:chExt cx="1697830" cy="909766"/>
          </a:xfrm>
        </p:grpSpPr>
        <p:pic>
          <p:nvPicPr>
            <p:cNvPr id="10" name="Picture 9">
              <a:hlinkClick r:id="rId2" action="ppaction://hlinksldjump"/>
              <a:extLst>
                <a:ext uri="{FF2B5EF4-FFF2-40B4-BE49-F238E27FC236}">
                  <a16:creationId xmlns:a16="http://schemas.microsoft.com/office/drawing/2014/main" id="{0CC0019F-7E16-4443-9F22-4E368A0B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557" y="2662236"/>
              <a:ext cx="671603" cy="5936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67F0FD-F4AF-4882-98EC-F090C7CB3151}"/>
                </a:ext>
              </a:extLst>
            </p:cNvPr>
            <p:cNvSpPr txBox="1"/>
            <p:nvPr/>
          </p:nvSpPr>
          <p:spPr>
            <a:xfrm>
              <a:off x="3838575" y="3059668"/>
              <a:ext cx="6738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Microsoft</a:t>
              </a:r>
              <a:r>
                <a:rPr lang="en-US" sz="800" baseline="30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®</a:t>
              </a:r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903993-B319-4CC7-B3B3-8DDDC6857DCB}"/>
                </a:ext>
              </a:extLst>
            </p:cNvPr>
            <p:cNvSpPr txBox="1"/>
            <p:nvPr/>
          </p:nvSpPr>
          <p:spPr>
            <a:xfrm>
              <a:off x="3838575" y="3110337"/>
              <a:ext cx="1412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Windows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6EE0F0-F0A4-41AE-BDB0-F2F3120B4318}"/>
                </a:ext>
              </a:extLst>
            </p:cNvPr>
            <p:cNvSpPr txBox="1"/>
            <p:nvPr/>
          </p:nvSpPr>
          <p:spPr>
            <a:xfrm>
              <a:off x="5028008" y="3072432"/>
              <a:ext cx="508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2"/>
                  </a:solidFill>
                  <a:latin typeface="Franklin Gothic Medium" panose="020B0603020102020204" pitchFamily="34" charset="0"/>
                </a:rPr>
                <a:t>xp</a:t>
              </a:r>
              <a:endParaRPr lang="en-US" sz="2000" dirty="0">
                <a:solidFill>
                  <a:schemeClr val="accent2"/>
                </a:solidFill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37D812-B97B-45BD-A554-A840056CF5BC}"/>
              </a:ext>
            </a:extLst>
          </p:cNvPr>
          <p:cNvSpPr txBox="1"/>
          <p:nvPr/>
        </p:nvSpPr>
        <p:spPr>
          <a:xfrm>
            <a:off x="3229173" y="3684972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begin, click your user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504FCE-2BA3-4360-91EA-79C45AEE3649}"/>
              </a:ext>
            </a:extLst>
          </p:cNvPr>
          <p:cNvCxnSpPr>
            <a:cxnSpLocks/>
          </p:cNvCxnSpPr>
          <p:nvPr/>
        </p:nvCxnSpPr>
        <p:spPr>
          <a:xfrm>
            <a:off x="6094476" y="1090613"/>
            <a:ext cx="0" cy="4676775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CDE6FF">
                    <a:alpha val="53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CC70F977-61D8-409B-A3D6-3E757638F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07" y="2829263"/>
            <a:ext cx="425742" cy="425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rgbClr val="CDE6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hlinkClick r:id="rId4" action="ppaction://hlinksldjump"/>
            <a:extLst>
              <a:ext uri="{FF2B5EF4-FFF2-40B4-BE49-F238E27FC236}">
                <a16:creationId xmlns:a16="http://schemas.microsoft.com/office/drawing/2014/main" id="{57FB3637-0155-42BE-A8CD-6306915DA9BF}"/>
              </a:ext>
            </a:extLst>
          </p:cNvPr>
          <p:cNvSpPr txBox="1"/>
          <p:nvPr/>
        </p:nvSpPr>
        <p:spPr>
          <a:xfrm>
            <a:off x="6856935" y="2749067"/>
            <a:ext cx="2430065" cy="292388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MoMusician</a:t>
            </a:r>
            <a:endParaRPr lang="en-US" sz="1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29ACF5-F3D4-4E61-8274-6117238D493B}"/>
              </a:ext>
            </a:extLst>
          </p:cNvPr>
          <p:cNvGrpSpPr/>
          <p:nvPr/>
        </p:nvGrpSpPr>
        <p:grpSpPr>
          <a:xfrm>
            <a:off x="6407407" y="3418318"/>
            <a:ext cx="2879593" cy="505938"/>
            <a:chOff x="6362870" y="3179034"/>
            <a:chExt cx="2879593" cy="50593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574D067-C0CC-4B15-9600-75BD50E8E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870" y="3259230"/>
              <a:ext cx="425742" cy="42574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19050" cap="sq">
              <a:solidFill>
                <a:srgbClr val="CDE6FF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2EBA00-DA7E-4D19-BAA1-5EE9C70FA1FB}"/>
                </a:ext>
              </a:extLst>
            </p:cNvPr>
            <p:cNvSpPr txBox="1"/>
            <p:nvPr/>
          </p:nvSpPr>
          <p:spPr>
            <a:xfrm>
              <a:off x="6812398" y="3179034"/>
              <a:ext cx="2430065" cy="292388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Guest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C97AE9A-43B5-4BE2-957D-1669063FA54D}"/>
              </a:ext>
            </a:extLst>
          </p:cNvPr>
          <p:cNvSpPr txBox="1"/>
          <p:nvPr/>
        </p:nvSpPr>
        <p:spPr>
          <a:xfrm>
            <a:off x="9363079" y="6064343"/>
            <a:ext cx="2538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you log on, you can add or change accounts.</a:t>
            </a:r>
          </a:p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go to Control Panel and click User Accounts.</a:t>
            </a: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E5D5AC2D-F91E-4184-9809-45CA81A52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7" y="6173718"/>
            <a:ext cx="265181" cy="265181"/>
          </a:xfrm>
          <a:prstGeom prst="rect">
            <a:avLst/>
          </a:prstGeom>
        </p:spPr>
      </p:pic>
      <p:sp>
        <p:nvSpPr>
          <p:cNvPr id="38" name="TextBox 37">
            <a:hlinkClick r:id="rId6" action="ppaction://hlinksldjump"/>
            <a:extLst>
              <a:ext uri="{FF2B5EF4-FFF2-40B4-BE49-F238E27FC236}">
                <a16:creationId xmlns:a16="http://schemas.microsoft.com/office/drawing/2014/main" id="{F2410EC1-1F4D-4DED-A20C-F32B8D89DD37}"/>
              </a:ext>
            </a:extLst>
          </p:cNvPr>
          <p:cNvSpPr txBox="1"/>
          <p:nvPr/>
        </p:nvSpPr>
        <p:spPr>
          <a:xfrm>
            <a:off x="423108" y="6167808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 off computer</a:t>
            </a:r>
          </a:p>
        </p:txBody>
      </p:sp>
    </p:spTree>
    <p:extLst>
      <p:ext uri="{BB962C8B-B14F-4D97-AF65-F5344CB8AC3E}">
        <p14:creationId xmlns:p14="http://schemas.microsoft.com/office/powerpoint/2010/main" val="255322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0F0844-33A2-4863-B124-083137FA24EE}"/>
              </a:ext>
            </a:extLst>
          </p:cNvPr>
          <p:cNvSpPr/>
          <p:nvPr/>
        </p:nvSpPr>
        <p:spPr>
          <a:xfrm>
            <a:off x="0" y="6207"/>
            <a:ext cx="12192000" cy="910206"/>
          </a:xfrm>
          <a:prstGeom prst="rect">
            <a:avLst/>
          </a:prstGeom>
          <a:solidFill>
            <a:srgbClr val="003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BB097-A6F8-4803-8C69-F8401DC83514}"/>
              </a:ext>
            </a:extLst>
          </p:cNvPr>
          <p:cNvSpPr/>
          <p:nvPr/>
        </p:nvSpPr>
        <p:spPr>
          <a:xfrm>
            <a:off x="0" y="5947794"/>
            <a:ext cx="12195841" cy="910206"/>
          </a:xfrm>
          <a:prstGeom prst="rect">
            <a:avLst/>
          </a:prstGeom>
          <a:solidFill>
            <a:srgbClr val="213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6925A-0A2A-49C6-A6EC-74B3DC7400A1}"/>
              </a:ext>
            </a:extLst>
          </p:cNvPr>
          <p:cNvSpPr/>
          <p:nvPr/>
        </p:nvSpPr>
        <p:spPr>
          <a:xfrm>
            <a:off x="0" y="927299"/>
            <a:ext cx="3028425" cy="2439099"/>
          </a:xfrm>
          <a:prstGeom prst="rect">
            <a:avLst/>
          </a:prstGeom>
          <a:gradFill flip="none" rotWithShape="1">
            <a:gsLst>
              <a:gs pos="0">
                <a:srgbClr val="91B1EE"/>
              </a:gs>
              <a:gs pos="56000">
                <a:srgbClr val="5A7ED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264B5-4159-44EB-A57F-BD4C35239E95}"/>
              </a:ext>
            </a:extLst>
          </p:cNvPr>
          <p:cNvSpPr/>
          <p:nvPr/>
        </p:nvSpPr>
        <p:spPr>
          <a:xfrm>
            <a:off x="6889" y="898264"/>
            <a:ext cx="12188952" cy="45719"/>
          </a:xfrm>
          <a:prstGeom prst="rect">
            <a:avLst/>
          </a:prstGeom>
          <a:gradFill>
            <a:gsLst>
              <a:gs pos="0">
                <a:srgbClr val="D1EBFF"/>
              </a:gs>
              <a:gs pos="100000">
                <a:srgbClr val="CDE6FF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10739-1E93-4F90-92C3-5085A9302D27}"/>
              </a:ext>
            </a:extLst>
          </p:cNvPr>
          <p:cNvSpPr/>
          <p:nvPr/>
        </p:nvSpPr>
        <p:spPr>
          <a:xfrm>
            <a:off x="0" y="5930701"/>
            <a:ext cx="12188952" cy="45719"/>
          </a:xfrm>
          <a:prstGeom prst="rect">
            <a:avLst/>
          </a:prstGeom>
          <a:gradFill flip="none" rotWithShape="1">
            <a:gsLst>
              <a:gs pos="0">
                <a:srgbClr val="1E399A"/>
              </a:gs>
              <a:gs pos="51000">
                <a:srgbClr val="C38D75"/>
              </a:gs>
              <a:gs pos="100000">
                <a:srgbClr val="113A9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86CB3D-7F8C-4BD0-A5A4-6EC453123FF5}"/>
              </a:ext>
            </a:extLst>
          </p:cNvPr>
          <p:cNvGrpSpPr/>
          <p:nvPr/>
        </p:nvGrpSpPr>
        <p:grpSpPr>
          <a:xfrm>
            <a:off x="4107259" y="2857573"/>
            <a:ext cx="1697830" cy="909766"/>
            <a:chOff x="3838575" y="2662236"/>
            <a:chExt cx="1697830" cy="9097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C0019F-7E16-4443-9F22-4E368A0B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557" y="2662236"/>
              <a:ext cx="671603" cy="5936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67F0FD-F4AF-4882-98EC-F090C7CB3151}"/>
                </a:ext>
              </a:extLst>
            </p:cNvPr>
            <p:cNvSpPr txBox="1"/>
            <p:nvPr/>
          </p:nvSpPr>
          <p:spPr>
            <a:xfrm>
              <a:off x="3838575" y="3059668"/>
              <a:ext cx="6738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Microsoft</a:t>
              </a:r>
              <a:r>
                <a:rPr lang="en-US" sz="800" baseline="30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®</a:t>
              </a:r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903993-B319-4CC7-B3B3-8DDDC6857DCB}"/>
                </a:ext>
              </a:extLst>
            </p:cNvPr>
            <p:cNvSpPr txBox="1"/>
            <p:nvPr/>
          </p:nvSpPr>
          <p:spPr>
            <a:xfrm>
              <a:off x="3838575" y="3110337"/>
              <a:ext cx="1412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Windows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6EE0F0-F0A4-41AE-BDB0-F2F3120B4318}"/>
                </a:ext>
              </a:extLst>
            </p:cNvPr>
            <p:cNvSpPr txBox="1"/>
            <p:nvPr/>
          </p:nvSpPr>
          <p:spPr>
            <a:xfrm>
              <a:off x="5028008" y="3072432"/>
              <a:ext cx="508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2"/>
                  </a:solidFill>
                  <a:latin typeface="Franklin Gothic Medium" panose="020B0603020102020204" pitchFamily="34" charset="0"/>
                </a:rPr>
                <a:t>xp</a:t>
              </a:r>
              <a:endParaRPr lang="en-US" sz="2000" dirty="0">
                <a:solidFill>
                  <a:schemeClr val="accent2"/>
                </a:solidFill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37D812-B97B-45BD-A554-A840056CF5BC}"/>
              </a:ext>
            </a:extLst>
          </p:cNvPr>
          <p:cNvSpPr txBox="1"/>
          <p:nvPr/>
        </p:nvSpPr>
        <p:spPr>
          <a:xfrm>
            <a:off x="3229173" y="3684972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begin, click your user name</a:t>
            </a:r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11F6EDC5-6BA6-429B-B8EE-E8D13D756DC9}"/>
              </a:ext>
            </a:extLst>
          </p:cNvPr>
          <p:cNvSpPr/>
          <p:nvPr/>
        </p:nvSpPr>
        <p:spPr>
          <a:xfrm rot="16200000">
            <a:off x="7565268" y="1522872"/>
            <a:ext cx="563872" cy="3033718"/>
          </a:xfrm>
          <a:prstGeom prst="round2SameRect">
            <a:avLst>
              <a:gd name="adj1" fmla="val 12571"/>
              <a:gd name="adj2" fmla="val 0"/>
            </a:avLst>
          </a:prstGeom>
          <a:gradFill>
            <a:gsLst>
              <a:gs pos="0">
                <a:srgbClr val="113A9C"/>
              </a:gs>
              <a:gs pos="100000">
                <a:srgbClr val="113A9C">
                  <a:alpha val="0"/>
                </a:srgbClr>
              </a:gs>
            </a:gsLst>
            <a:lin ang="5400000" scaled="0"/>
          </a:gradFill>
          <a:ln w="9525">
            <a:gradFill>
              <a:gsLst>
                <a:gs pos="0">
                  <a:srgbClr val="CDE6FF"/>
                </a:gs>
                <a:gs pos="100000">
                  <a:srgbClr val="CDE6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504FCE-2BA3-4360-91EA-79C45AEE3649}"/>
              </a:ext>
            </a:extLst>
          </p:cNvPr>
          <p:cNvCxnSpPr>
            <a:cxnSpLocks/>
          </p:cNvCxnSpPr>
          <p:nvPr/>
        </p:nvCxnSpPr>
        <p:spPr>
          <a:xfrm>
            <a:off x="6094476" y="1090613"/>
            <a:ext cx="0" cy="4676775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CDE6FF">
                    <a:alpha val="53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C70F977-61D8-409B-A3D6-3E757638F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07" y="2829263"/>
            <a:ext cx="425742" cy="425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rgbClr val="CDE6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7FB3637-0155-42BE-A8CD-6306915DA9BF}"/>
              </a:ext>
            </a:extLst>
          </p:cNvPr>
          <p:cNvSpPr txBox="1"/>
          <p:nvPr/>
        </p:nvSpPr>
        <p:spPr>
          <a:xfrm>
            <a:off x="6856935" y="2749067"/>
            <a:ext cx="2430065" cy="292388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MoMusician</a:t>
            </a:r>
            <a:endParaRPr lang="en-US" sz="1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29ACF5-F3D4-4E61-8274-6117238D493B}"/>
              </a:ext>
            </a:extLst>
          </p:cNvPr>
          <p:cNvGrpSpPr/>
          <p:nvPr/>
        </p:nvGrpSpPr>
        <p:grpSpPr>
          <a:xfrm>
            <a:off x="6407407" y="3418318"/>
            <a:ext cx="2879593" cy="505938"/>
            <a:chOff x="6362870" y="3179034"/>
            <a:chExt cx="2879593" cy="50593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574D067-C0CC-4B15-9600-75BD50E8E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870" y="3259230"/>
              <a:ext cx="425742" cy="42574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19050" cap="sq">
              <a:solidFill>
                <a:srgbClr val="CDE6FF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2EBA00-DA7E-4D19-BAA1-5EE9C70FA1FB}"/>
                </a:ext>
              </a:extLst>
            </p:cNvPr>
            <p:cNvSpPr txBox="1"/>
            <p:nvPr/>
          </p:nvSpPr>
          <p:spPr>
            <a:xfrm>
              <a:off x="6812398" y="3179034"/>
              <a:ext cx="2430065" cy="292388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Guest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C97AE9A-43B5-4BE2-957D-1669063FA54D}"/>
              </a:ext>
            </a:extLst>
          </p:cNvPr>
          <p:cNvSpPr txBox="1"/>
          <p:nvPr/>
        </p:nvSpPr>
        <p:spPr>
          <a:xfrm>
            <a:off x="9363079" y="6064343"/>
            <a:ext cx="2538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you log on, you can add or change accounts.</a:t>
            </a:r>
          </a:p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go to Control Panel and click User Accounts.</a:t>
            </a:r>
          </a:p>
        </p:txBody>
      </p:sp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id="{F764FCBA-CB45-4ACF-94DB-F4E06D1DF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7" y="6173718"/>
            <a:ext cx="265181" cy="265181"/>
          </a:xfrm>
          <a:prstGeom prst="rect">
            <a:avLst/>
          </a:prstGeom>
        </p:spPr>
      </p:pic>
      <p:sp>
        <p:nvSpPr>
          <p:cNvPr id="33" name="TextBox 32">
            <a:hlinkClick r:id="rId4" action="ppaction://hlinksldjump"/>
            <a:extLst>
              <a:ext uri="{FF2B5EF4-FFF2-40B4-BE49-F238E27FC236}">
                <a16:creationId xmlns:a16="http://schemas.microsoft.com/office/drawing/2014/main" id="{2101F0FC-56D5-4905-9425-8DAD67EC0781}"/>
              </a:ext>
            </a:extLst>
          </p:cNvPr>
          <p:cNvSpPr txBox="1"/>
          <p:nvPr/>
        </p:nvSpPr>
        <p:spPr>
          <a:xfrm>
            <a:off x="423108" y="6167808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 off computer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6BFB17-730B-4B42-9A2A-D28098411BD9}"/>
              </a:ext>
            </a:extLst>
          </p:cNvPr>
          <p:cNvSpPr txBox="1"/>
          <p:nvPr/>
        </p:nvSpPr>
        <p:spPr>
          <a:xfrm>
            <a:off x="6856935" y="3431586"/>
            <a:ext cx="16954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rgbClr val="1E3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Loading your personal settings…</a:t>
            </a:r>
          </a:p>
        </p:txBody>
      </p:sp>
    </p:spTree>
    <p:extLst>
      <p:ext uri="{BB962C8B-B14F-4D97-AF65-F5344CB8AC3E}">
        <p14:creationId xmlns:p14="http://schemas.microsoft.com/office/powerpoint/2010/main" val="407639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4.44444E-6 L 2.08333E-7 0.06018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1.48148E-6 L 1.25E-6 0.05972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2.22222E-6 L 8.33333E-7 0.06204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0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  <p:bldP spid="22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0F0844-33A2-4863-B124-083137FA24EE}"/>
              </a:ext>
            </a:extLst>
          </p:cNvPr>
          <p:cNvSpPr/>
          <p:nvPr/>
        </p:nvSpPr>
        <p:spPr>
          <a:xfrm>
            <a:off x="0" y="6207"/>
            <a:ext cx="12192000" cy="910206"/>
          </a:xfrm>
          <a:prstGeom prst="rect">
            <a:avLst/>
          </a:prstGeom>
          <a:solidFill>
            <a:srgbClr val="003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BB097-A6F8-4803-8C69-F8401DC83514}"/>
              </a:ext>
            </a:extLst>
          </p:cNvPr>
          <p:cNvSpPr/>
          <p:nvPr/>
        </p:nvSpPr>
        <p:spPr>
          <a:xfrm>
            <a:off x="0" y="5947794"/>
            <a:ext cx="12195841" cy="910206"/>
          </a:xfrm>
          <a:prstGeom prst="rect">
            <a:avLst/>
          </a:prstGeom>
          <a:solidFill>
            <a:srgbClr val="213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6925A-0A2A-49C6-A6EC-74B3DC7400A1}"/>
              </a:ext>
            </a:extLst>
          </p:cNvPr>
          <p:cNvSpPr/>
          <p:nvPr/>
        </p:nvSpPr>
        <p:spPr>
          <a:xfrm>
            <a:off x="0" y="927299"/>
            <a:ext cx="3028425" cy="2439099"/>
          </a:xfrm>
          <a:prstGeom prst="rect">
            <a:avLst/>
          </a:prstGeom>
          <a:gradFill flip="none" rotWithShape="1">
            <a:gsLst>
              <a:gs pos="0">
                <a:srgbClr val="91B1EE"/>
              </a:gs>
              <a:gs pos="56000">
                <a:srgbClr val="5A7ED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264B5-4159-44EB-A57F-BD4C35239E95}"/>
              </a:ext>
            </a:extLst>
          </p:cNvPr>
          <p:cNvSpPr/>
          <p:nvPr/>
        </p:nvSpPr>
        <p:spPr>
          <a:xfrm>
            <a:off x="6889" y="898264"/>
            <a:ext cx="12188952" cy="45719"/>
          </a:xfrm>
          <a:prstGeom prst="rect">
            <a:avLst/>
          </a:prstGeom>
          <a:gradFill>
            <a:gsLst>
              <a:gs pos="0">
                <a:srgbClr val="D1EBFF"/>
              </a:gs>
              <a:gs pos="100000">
                <a:srgbClr val="CDE6FF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10739-1E93-4F90-92C3-5085A9302D27}"/>
              </a:ext>
            </a:extLst>
          </p:cNvPr>
          <p:cNvSpPr/>
          <p:nvPr/>
        </p:nvSpPr>
        <p:spPr>
          <a:xfrm>
            <a:off x="0" y="5930701"/>
            <a:ext cx="12188952" cy="45719"/>
          </a:xfrm>
          <a:prstGeom prst="rect">
            <a:avLst/>
          </a:prstGeom>
          <a:gradFill flip="none" rotWithShape="1">
            <a:gsLst>
              <a:gs pos="0">
                <a:srgbClr val="1E399A"/>
              </a:gs>
              <a:gs pos="51000">
                <a:srgbClr val="C38D75"/>
              </a:gs>
              <a:gs pos="100000">
                <a:srgbClr val="113A9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B5C282-8E86-4853-BD2B-7216C6E3FBF0}"/>
              </a:ext>
            </a:extLst>
          </p:cNvPr>
          <p:cNvSpPr txBox="1"/>
          <p:nvPr/>
        </p:nvSpPr>
        <p:spPr>
          <a:xfrm>
            <a:off x="6005514" y="3012455"/>
            <a:ext cx="3910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  <a:effectLst>
                  <a:outerShdw dist="38100" dir="2700000" algn="tl">
                    <a:srgbClr val="00309C"/>
                  </a:outerShdw>
                </a:effectLst>
                <a:latin typeface="Franklin Gothic Demi" panose="020B070302010202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51362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7BAD7-94FC-477C-9414-9CE7DDFDA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43" y="1905810"/>
            <a:ext cx="3447713" cy="1279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45144-FC4B-44BE-A367-3BED54D20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2F91B8-856F-4061-AAAE-948E45448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2" y="2167240"/>
            <a:ext cx="3356253" cy="585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0F069E-AC85-4BDC-ABA3-8BC1D6F59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3D4BA6-FF09-40C0-AE81-3FD6118C9FDB}"/>
              </a:ext>
            </a:extLst>
          </p:cNvPr>
          <p:cNvSpPr/>
          <p:nvPr/>
        </p:nvSpPr>
        <p:spPr>
          <a:xfrm>
            <a:off x="145335" y="2238375"/>
            <a:ext cx="4252396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A4E9C3-C48A-4805-9213-7BCD062291F0}"/>
              </a:ext>
            </a:extLst>
          </p:cNvPr>
          <p:cNvSpPr/>
          <p:nvPr/>
        </p:nvSpPr>
        <p:spPr>
          <a:xfrm>
            <a:off x="7796975" y="2195968"/>
            <a:ext cx="4249667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B8BDEF-ED72-41C9-B583-F83B927BDF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4"/>
          <a:stretch/>
        </p:blipFill>
        <p:spPr>
          <a:xfrm>
            <a:off x="7774126" y="1905810"/>
            <a:ext cx="45719" cy="1279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759D7-C837-4E05-88E8-0790DC2D6F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74"/>
          <a:stretch/>
        </p:blipFill>
        <p:spPr>
          <a:xfrm>
            <a:off x="4372143" y="1905810"/>
            <a:ext cx="45719" cy="1279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F5254E-E939-458E-9965-39A3DD1FA6DC}"/>
              </a:ext>
            </a:extLst>
          </p:cNvPr>
          <p:cNvSpPr txBox="1"/>
          <p:nvPr/>
        </p:nvSpPr>
        <p:spPr>
          <a:xfrm>
            <a:off x="4440711" y="2845711"/>
            <a:ext cx="13099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Windows is starting up…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3034B0-9EF1-4FB0-B2E0-41AEE7DF6A0E}"/>
              </a:ext>
            </a:extLst>
          </p:cNvPr>
          <p:cNvSpPr/>
          <p:nvPr/>
        </p:nvSpPr>
        <p:spPr>
          <a:xfrm>
            <a:off x="3380448" y="1713647"/>
            <a:ext cx="4942840" cy="17153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7BAD7-94FC-477C-9414-9CE7DDFDA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43" y="1905810"/>
            <a:ext cx="3447713" cy="1279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45144-FC4B-44BE-A367-3BED54D20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2F91B8-856F-4061-AAAE-948E45448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2" y="2167240"/>
            <a:ext cx="3356253" cy="585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0F069E-AC85-4BDC-ABA3-8BC1D6F5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3D4BA6-FF09-40C0-AE81-3FD6118C9FDB}"/>
              </a:ext>
            </a:extLst>
          </p:cNvPr>
          <p:cNvSpPr/>
          <p:nvPr/>
        </p:nvSpPr>
        <p:spPr>
          <a:xfrm>
            <a:off x="145335" y="2238375"/>
            <a:ext cx="4252396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A4E9C3-C48A-4805-9213-7BCD062291F0}"/>
              </a:ext>
            </a:extLst>
          </p:cNvPr>
          <p:cNvSpPr/>
          <p:nvPr/>
        </p:nvSpPr>
        <p:spPr>
          <a:xfrm>
            <a:off x="7796975" y="2195968"/>
            <a:ext cx="4249667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B8BDEF-ED72-41C9-B583-F83B927BDF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4"/>
          <a:stretch/>
        </p:blipFill>
        <p:spPr>
          <a:xfrm>
            <a:off x="7774126" y="1905810"/>
            <a:ext cx="45719" cy="1279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759D7-C837-4E05-88E8-0790DC2D6F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74"/>
          <a:stretch/>
        </p:blipFill>
        <p:spPr>
          <a:xfrm>
            <a:off x="4372143" y="1905810"/>
            <a:ext cx="45719" cy="1279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F5254E-E939-458E-9965-39A3DD1FA6DC}"/>
              </a:ext>
            </a:extLst>
          </p:cNvPr>
          <p:cNvSpPr txBox="1"/>
          <p:nvPr/>
        </p:nvSpPr>
        <p:spPr>
          <a:xfrm>
            <a:off x="4440711" y="2845711"/>
            <a:ext cx="16145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your personal settings…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3324DC-AB02-4D69-85F8-0AFD7E9D9441}"/>
              </a:ext>
            </a:extLst>
          </p:cNvPr>
          <p:cNvSpPr/>
          <p:nvPr/>
        </p:nvSpPr>
        <p:spPr>
          <a:xfrm>
            <a:off x="3380448" y="1713647"/>
            <a:ext cx="4942840" cy="17153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79ADE-4DB8-4DAF-AC84-BC3A71EF4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Windows XP Shutdown">
            <a:hlinkClick r:id="" action="ppaction://media"/>
            <a:extLst>
              <a:ext uri="{FF2B5EF4-FFF2-40B4-BE49-F238E27FC236}">
                <a16:creationId xmlns:a16="http://schemas.microsoft.com/office/drawing/2014/main" id="{4B05E5F9-3AD7-453F-BD43-CC0ED99D2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FF73678-9523-4AAE-8154-60A3C1D43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68" y="1816412"/>
            <a:ext cx="3892314" cy="2245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86998-86F2-4109-BD0B-F23B903353E1}"/>
              </a:ext>
            </a:extLst>
          </p:cNvPr>
          <p:cNvSpPr txBox="1"/>
          <p:nvPr/>
        </p:nvSpPr>
        <p:spPr>
          <a:xfrm>
            <a:off x="4133054" y="1825788"/>
            <a:ext cx="12923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 On to Windows</a:t>
            </a:r>
          </a:p>
        </p:txBody>
      </p:sp>
      <p:sp>
        <p:nvSpPr>
          <p:cNvPr id="27" name="Rectangle 26">
            <a:hlinkClick r:id="rId3" action="ppaction://hlinksldjump"/>
            <a:extLst>
              <a:ext uri="{FF2B5EF4-FFF2-40B4-BE49-F238E27FC236}">
                <a16:creationId xmlns:a16="http://schemas.microsoft.com/office/drawing/2014/main" id="{399A5184-D27B-4430-8F25-4B36019955E2}"/>
              </a:ext>
            </a:extLst>
          </p:cNvPr>
          <p:cNvSpPr/>
          <p:nvPr/>
        </p:nvSpPr>
        <p:spPr>
          <a:xfrm>
            <a:off x="5755341" y="3770066"/>
            <a:ext cx="601450" cy="127136"/>
          </a:xfrm>
          <a:prstGeom prst="rect">
            <a:avLst/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7BAD7-94FC-477C-9414-9CE7DDFDA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43" y="1905810"/>
            <a:ext cx="3447713" cy="1279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45144-FC4B-44BE-A367-3BED54D20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2F91B8-856F-4061-AAAE-948E45448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2" y="2167240"/>
            <a:ext cx="3356253" cy="585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0F069E-AC85-4BDC-ABA3-8BC1D6F59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3D4BA6-FF09-40C0-AE81-3FD6118C9FDB}"/>
              </a:ext>
            </a:extLst>
          </p:cNvPr>
          <p:cNvSpPr/>
          <p:nvPr/>
        </p:nvSpPr>
        <p:spPr>
          <a:xfrm>
            <a:off x="145335" y="2238375"/>
            <a:ext cx="4252396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A4E9C3-C48A-4805-9213-7BCD062291F0}"/>
              </a:ext>
            </a:extLst>
          </p:cNvPr>
          <p:cNvSpPr/>
          <p:nvPr/>
        </p:nvSpPr>
        <p:spPr>
          <a:xfrm>
            <a:off x="7796975" y="2195968"/>
            <a:ext cx="4249667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B8BDEF-ED72-41C9-B583-F83B927BDF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4"/>
          <a:stretch/>
        </p:blipFill>
        <p:spPr>
          <a:xfrm>
            <a:off x="7774126" y="1905810"/>
            <a:ext cx="45719" cy="1279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759D7-C837-4E05-88E8-0790DC2D6F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74"/>
          <a:stretch/>
        </p:blipFill>
        <p:spPr>
          <a:xfrm>
            <a:off x="4372143" y="1905810"/>
            <a:ext cx="45719" cy="1279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F5254E-E939-458E-9965-39A3DD1FA6DC}"/>
              </a:ext>
            </a:extLst>
          </p:cNvPr>
          <p:cNvSpPr txBox="1"/>
          <p:nvPr/>
        </p:nvSpPr>
        <p:spPr>
          <a:xfrm>
            <a:off x="4440711" y="2845711"/>
            <a:ext cx="16610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Loading your personal settings…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FE39EA-5595-4DDA-822A-5415E3520191}"/>
              </a:ext>
            </a:extLst>
          </p:cNvPr>
          <p:cNvSpPr/>
          <p:nvPr/>
        </p:nvSpPr>
        <p:spPr>
          <a:xfrm>
            <a:off x="3380448" y="1713647"/>
            <a:ext cx="4942840" cy="17153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>
        <p:sndAc>
          <p:stSnd>
            <p:snd r:embed="rId2" name="Windows XP Startup.wav"/>
          </p:stSnd>
        </p:sndAc>
      </p:transition>
    </mc:Choice>
    <mc:Fallback xmlns="">
      <p:transition spd="slow" advClick="0" advTm="500">
        <p:sndAc>
          <p:stSnd>
            <p:snd r:embed="rId4" name="Windows XP Startup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5C7FCAD-3113-444F-BA94-0877C1E42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8" y="2078780"/>
            <a:ext cx="3629025" cy="455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6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8CB060-1C01-4B09-8D25-726EB4960606}"/>
              </a:ext>
            </a:extLst>
          </p:cNvPr>
          <p:cNvGrpSpPr/>
          <p:nvPr/>
        </p:nvGrpSpPr>
        <p:grpSpPr>
          <a:xfrm>
            <a:off x="350322" y="5997396"/>
            <a:ext cx="926112" cy="230832"/>
            <a:chOff x="496129" y="5932774"/>
            <a:chExt cx="926112" cy="2308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AEBA46-4A7E-46EE-BC68-76CA58963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67" b="87500" l="6250" r="93750">
                          <a14:foregroundMark x1="12500" y1="4167" x2="12500" y2="25000"/>
                          <a14:foregroundMark x1="93750" y1="50000" x2="93750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394" y="5971805"/>
              <a:ext cx="101847" cy="15277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E86BC8-82CE-4616-8588-1C48CE639A85}"/>
                </a:ext>
              </a:extLst>
            </p:cNvPr>
            <p:cNvSpPr txBox="1"/>
            <p:nvPr/>
          </p:nvSpPr>
          <p:spPr>
            <a:xfrm>
              <a:off x="496129" y="5932774"/>
              <a:ext cx="8242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All Programs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F12F77-DF3B-4928-853D-BF18C14E3BF4}"/>
              </a:ext>
            </a:extLst>
          </p:cNvPr>
          <p:cNvCxnSpPr/>
          <p:nvPr/>
        </p:nvCxnSpPr>
        <p:spPr>
          <a:xfrm>
            <a:off x="250733" y="5964598"/>
            <a:ext cx="12859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0455D7FA-045C-4B55-AB64-DFE4D49BDB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9" y="2189161"/>
            <a:ext cx="425742" cy="425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E44F049-9BE2-419E-BA4B-A49B5A1CEF62}"/>
              </a:ext>
            </a:extLst>
          </p:cNvPr>
          <p:cNvSpPr txBox="1"/>
          <p:nvPr/>
        </p:nvSpPr>
        <p:spPr>
          <a:xfrm>
            <a:off x="523664" y="2244841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MoMusician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3E1826-4CDB-4B60-81C1-80DCEF037A3E}"/>
              </a:ext>
            </a:extLst>
          </p:cNvPr>
          <p:cNvGrpSpPr/>
          <p:nvPr/>
        </p:nvGrpSpPr>
        <p:grpSpPr>
          <a:xfrm>
            <a:off x="110009" y="2812251"/>
            <a:ext cx="1207000" cy="342462"/>
            <a:chOff x="110009" y="2812251"/>
            <a:chExt cx="1207000" cy="34246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E2C2B18-35B4-4A5A-A35C-6F125AD46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29134"/>
              <a:ext cx="305901" cy="32557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D429EA9-ACF7-4457-9E7C-02A5DEABEA34}"/>
                </a:ext>
              </a:extLst>
            </p:cNvPr>
            <p:cNvSpPr txBox="1"/>
            <p:nvPr/>
          </p:nvSpPr>
          <p:spPr>
            <a:xfrm>
              <a:off x="359696" y="2812251"/>
              <a:ext cx="957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Internet</a:t>
              </a:r>
            </a:p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Internet Explorer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5EBADDF-A92B-457E-88C7-1068113ED003}"/>
              </a:ext>
            </a:extLst>
          </p:cNvPr>
          <p:cNvGrpSpPr/>
          <p:nvPr/>
        </p:nvGrpSpPr>
        <p:grpSpPr>
          <a:xfrm>
            <a:off x="105528" y="3154713"/>
            <a:ext cx="1166926" cy="338554"/>
            <a:chOff x="110009" y="2812251"/>
            <a:chExt cx="1166926" cy="33855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16B638C-3651-427F-9970-AF1DBB39D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3C16863-21A5-4F73-8E03-C37A4D28420C}"/>
                </a:ext>
              </a:extLst>
            </p:cNvPr>
            <p:cNvSpPr txBox="1"/>
            <p:nvPr/>
          </p:nvSpPr>
          <p:spPr>
            <a:xfrm>
              <a:off x="359696" y="2812251"/>
              <a:ext cx="9172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Email</a:t>
              </a:r>
            </a:p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Outlook Express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89DD863-13B0-45CF-A4C8-987927702F98}"/>
              </a:ext>
            </a:extLst>
          </p:cNvPr>
          <p:cNvCxnSpPr/>
          <p:nvPr/>
        </p:nvCxnSpPr>
        <p:spPr>
          <a:xfrm>
            <a:off x="242653" y="3615263"/>
            <a:ext cx="12859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0AA4F4E-20C9-47B7-861D-2B17333F350E}"/>
              </a:ext>
            </a:extLst>
          </p:cNvPr>
          <p:cNvGrpSpPr/>
          <p:nvPr/>
        </p:nvGrpSpPr>
        <p:grpSpPr>
          <a:xfrm>
            <a:off x="105528" y="3674032"/>
            <a:ext cx="1045098" cy="305901"/>
            <a:chOff x="110009" y="2838973"/>
            <a:chExt cx="1045098" cy="30590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4828AEF-7C71-4CB8-ADF1-CE1181F74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4F8CAA9-2CAA-41D3-BA7F-B28D89E2C6FF}"/>
                </a:ext>
              </a:extLst>
            </p:cNvPr>
            <p:cNvSpPr txBox="1"/>
            <p:nvPr/>
          </p:nvSpPr>
          <p:spPr>
            <a:xfrm>
              <a:off x="359696" y="2882256"/>
              <a:ext cx="795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MSN Explorer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BD0AAF7-0AAC-4DBF-AAD4-6BB8B175F0D9}"/>
              </a:ext>
            </a:extLst>
          </p:cNvPr>
          <p:cNvGrpSpPr/>
          <p:nvPr/>
        </p:nvGrpSpPr>
        <p:grpSpPr>
          <a:xfrm>
            <a:off x="105528" y="4035389"/>
            <a:ext cx="1453863" cy="305901"/>
            <a:chOff x="110009" y="2838973"/>
            <a:chExt cx="1453863" cy="305901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1FE44A4-4062-46C1-86D9-B1595B74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CEB04CF-2090-4334-9C20-EA8232B9BB63}"/>
                </a:ext>
              </a:extLst>
            </p:cNvPr>
            <p:cNvSpPr txBox="1"/>
            <p:nvPr/>
          </p:nvSpPr>
          <p:spPr>
            <a:xfrm>
              <a:off x="359696" y="2882257"/>
              <a:ext cx="12041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Windows Media Player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61426FD-1D05-4E37-8B6E-DE3124ADE318}"/>
              </a:ext>
            </a:extLst>
          </p:cNvPr>
          <p:cNvGrpSpPr/>
          <p:nvPr/>
        </p:nvGrpSpPr>
        <p:grpSpPr>
          <a:xfrm>
            <a:off x="105875" y="4407847"/>
            <a:ext cx="1662253" cy="305901"/>
            <a:chOff x="110009" y="2838973"/>
            <a:chExt cx="1662253" cy="30590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3642AC0-70E0-49A7-A0B6-1974A945E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7A465E3-DCAA-49A1-852C-EFDBE1FAA1A5}"/>
                </a:ext>
              </a:extLst>
            </p:cNvPr>
            <p:cNvSpPr txBox="1"/>
            <p:nvPr/>
          </p:nvSpPr>
          <p:spPr>
            <a:xfrm>
              <a:off x="359696" y="2890208"/>
              <a:ext cx="14125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Windows Live Movie Maker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12F9EF3-1416-4CAF-9254-8E0CEE22A5EE}"/>
              </a:ext>
            </a:extLst>
          </p:cNvPr>
          <p:cNvGrpSpPr/>
          <p:nvPr/>
        </p:nvGrpSpPr>
        <p:grpSpPr>
          <a:xfrm>
            <a:off x="111420" y="4725762"/>
            <a:ext cx="783808" cy="305901"/>
            <a:chOff x="110009" y="2838973"/>
            <a:chExt cx="783808" cy="30590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116999F-667A-4BAD-A55A-E1F283245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38C3BE0-0AFD-463A-B3FF-679A221BB3B0}"/>
                </a:ext>
              </a:extLst>
            </p:cNvPr>
            <p:cNvSpPr txBox="1"/>
            <p:nvPr/>
          </p:nvSpPr>
          <p:spPr>
            <a:xfrm>
              <a:off x="359696" y="2882257"/>
              <a:ext cx="53412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Freecell</a:t>
              </a:r>
              <a:endPara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AE951E1-F64A-4C30-8325-504680A988DC}"/>
              </a:ext>
            </a:extLst>
          </p:cNvPr>
          <p:cNvGrpSpPr/>
          <p:nvPr/>
        </p:nvGrpSpPr>
        <p:grpSpPr>
          <a:xfrm>
            <a:off x="1916180" y="2787114"/>
            <a:ext cx="1107266" cy="215444"/>
            <a:chOff x="200125" y="2882257"/>
            <a:chExt cx="1107266" cy="215444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7299B70-DDF9-4609-9CFB-AED04CE60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D067DEE-F0AB-42F2-8BFD-5A0CCA66FD82}"/>
                </a:ext>
              </a:extLst>
            </p:cNvPr>
            <p:cNvSpPr txBox="1"/>
            <p:nvPr/>
          </p:nvSpPr>
          <p:spPr>
            <a:xfrm>
              <a:off x="359696" y="2882257"/>
              <a:ext cx="94769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Documents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F92FD36-0853-44A4-BEED-BD729FC0BB8C}"/>
              </a:ext>
            </a:extLst>
          </p:cNvPr>
          <p:cNvGrpSpPr/>
          <p:nvPr/>
        </p:nvGrpSpPr>
        <p:grpSpPr>
          <a:xfrm>
            <a:off x="1916180" y="3061156"/>
            <a:ext cx="945364" cy="215444"/>
            <a:chOff x="200125" y="2882257"/>
            <a:chExt cx="945364" cy="215444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63D56071-A824-4A5F-8D16-BAE5C8CDB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BBABAAD-0E0F-4690-9043-21261B812D7E}"/>
                </a:ext>
              </a:extLst>
            </p:cNvPr>
            <p:cNvSpPr txBox="1"/>
            <p:nvPr/>
          </p:nvSpPr>
          <p:spPr>
            <a:xfrm>
              <a:off x="359696" y="2882257"/>
              <a:ext cx="7857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Pictures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139DE4-773B-4343-8F8B-5A61975F96C1}"/>
              </a:ext>
            </a:extLst>
          </p:cNvPr>
          <p:cNvGrpSpPr/>
          <p:nvPr/>
        </p:nvGrpSpPr>
        <p:grpSpPr>
          <a:xfrm>
            <a:off x="1916180" y="3337369"/>
            <a:ext cx="820329" cy="215444"/>
            <a:chOff x="200125" y="2882257"/>
            <a:chExt cx="820329" cy="215444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B8AD867-3F06-4C35-8305-3934DD915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BE2796-23EB-44CB-A6C3-B08AC090DD54}"/>
                </a:ext>
              </a:extLst>
            </p:cNvPr>
            <p:cNvSpPr txBox="1"/>
            <p:nvPr/>
          </p:nvSpPr>
          <p:spPr>
            <a:xfrm>
              <a:off x="359696" y="2882257"/>
              <a:ext cx="6607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Music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C5CB189-F24D-4CFF-B794-C794FEB853A2}"/>
              </a:ext>
            </a:extLst>
          </p:cNvPr>
          <p:cNvGrpSpPr/>
          <p:nvPr/>
        </p:nvGrpSpPr>
        <p:grpSpPr>
          <a:xfrm>
            <a:off x="1916180" y="3609593"/>
            <a:ext cx="1035132" cy="215444"/>
            <a:chOff x="200125" y="2882257"/>
            <a:chExt cx="1035132" cy="215444"/>
          </a:xfrm>
        </p:grpSpPr>
        <p:pic>
          <p:nvPicPr>
            <p:cNvPr id="84" name="Picture 83">
              <a:hlinkClick r:id="rId22" action="ppaction://hlinksldjump"/>
              <a:extLst>
                <a:ext uri="{FF2B5EF4-FFF2-40B4-BE49-F238E27FC236}">
                  <a16:creationId xmlns:a16="http://schemas.microsoft.com/office/drawing/2014/main" id="{0A30AAF5-E6BF-48A0-80A7-735B371F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85" name="TextBox 84">
              <a:hlinkClick r:id="rId22" action="ppaction://hlinksldjump"/>
              <a:extLst>
                <a:ext uri="{FF2B5EF4-FFF2-40B4-BE49-F238E27FC236}">
                  <a16:creationId xmlns:a16="http://schemas.microsoft.com/office/drawing/2014/main" id="{A2193945-7116-4C57-A613-4FD9A0A42559}"/>
                </a:ext>
              </a:extLst>
            </p:cNvPr>
            <p:cNvSpPr txBox="1"/>
            <p:nvPr/>
          </p:nvSpPr>
          <p:spPr>
            <a:xfrm>
              <a:off x="359696" y="2882257"/>
              <a:ext cx="8755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Computer</a:t>
              </a:r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DD2BA93-3835-4AAF-9418-241AA3FBCFB9}"/>
              </a:ext>
            </a:extLst>
          </p:cNvPr>
          <p:cNvCxnSpPr/>
          <p:nvPr/>
        </p:nvCxnSpPr>
        <p:spPr>
          <a:xfrm>
            <a:off x="2054551" y="3976027"/>
            <a:ext cx="128597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2D90051-E17B-40BF-A0D0-01FC17942F9F}"/>
              </a:ext>
            </a:extLst>
          </p:cNvPr>
          <p:cNvGrpSpPr/>
          <p:nvPr/>
        </p:nvGrpSpPr>
        <p:grpSpPr>
          <a:xfrm>
            <a:off x="1912974" y="4078673"/>
            <a:ext cx="948570" cy="215444"/>
            <a:chOff x="200125" y="2882257"/>
            <a:chExt cx="948570" cy="215444"/>
          </a:xfrm>
        </p:grpSpPr>
        <p:pic>
          <p:nvPicPr>
            <p:cNvPr id="88" name="Picture 87">
              <a:hlinkClick r:id="rId24" action="ppaction://hlinksldjump"/>
              <a:extLst>
                <a:ext uri="{FF2B5EF4-FFF2-40B4-BE49-F238E27FC236}">
                  <a16:creationId xmlns:a16="http://schemas.microsoft.com/office/drawing/2014/main" id="{73288C3F-517F-4446-8105-D143563C5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89" name="TextBox 88">
              <a:hlinkClick r:id="rId24" action="ppaction://hlinksldjump"/>
              <a:extLst>
                <a:ext uri="{FF2B5EF4-FFF2-40B4-BE49-F238E27FC236}">
                  <a16:creationId xmlns:a16="http://schemas.microsoft.com/office/drawing/2014/main" id="{BF412D3F-6A51-4FE3-B603-005F4DDAAF41}"/>
                </a:ext>
              </a:extLst>
            </p:cNvPr>
            <p:cNvSpPr txBox="1"/>
            <p:nvPr/>
          </p:nvSpPr>
          <p:spPr>
            <a:xfrm>
              <a:off x="359696" y="2882257"/>
              <a:ext cx="7889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Panel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DD389BF-88E6-475A-8E74-334AA1293971}"/>
              </a:ext>
            </a:extLst>
          </p:cNvPr>
          <p:cNvGrpSpPr/>
          <p:nvPr/>
        </p:nvGrpSpPr>
        <p:grpSpPr>
          <a:xfrm>
            <a:off x="1905857" y="4395472"/>
            <a:ext cx="1182608" cy="215444"/>
            <a:chOff x="200125" y="2882257"/>
            <a:chExt cx="1182608" cy="215444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A0C40A3-0330-4C84-AE00-50FC69DF1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9FC7FCB-2FB2-4CD5-B485-5D2B7179FEBF}"/>
                </a:ext>
              </a:extLst>
            </p:cNvPr>
            <p:cNvSpPr txBox="1"/>
            <p:nvPr/>
          </p:nvSpPr>
          <p:spPr>
            <a:xfrm>
              <a:off x="359696" y="2882257"/>
              <a:ext cx="10230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Printers and Faxes</a:t>
              </a:r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34D623-8537-4D25-ACD6-2166CF747263}"/>
              </a:ext>
            </a:extLst>
          </p:cNvPr>
          <p:cNvCxnSpPr/>
          <p:nvPr/>
        </p:nvCxnSpPr>
        <p:spPr>
          <a:xfrm>
            <a:off x="2054551" y="4725762"/>
            <a:ext cx="128597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89FEA7D-CD1B-4988-B2CD-9493F6BEE9D6}"/>
              </a:ext>
            </a:extLst>
          </p:cNvPr>
          <p:cNvGrpSpPr/>
          <p:nvPr/>
        </p:nvGrpSpPr>
        <p:grpSpPr>
          <a:xfrm>
            <a:off x="1922227" y="4828407"/>
            <a:ext cx="1134518" cy="215444"/>
            <a:chOff x="200125" y="2882257"/>
            <a:chExt cx="1134518" cy="215444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C508EE6-F8FB-4AD9-B83D-373BB494A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D4B7442-5C99-4FC1-837E-CAB00BC6F16C}"/>
                </a:ext>
              </a:extLst>
            </p:cNvPr>
            <p:cNvSpPr txBox="1"/>
            <p:nvPr/>
          </p:nvSpPr>
          <p:spPr>
            <a:xfrm>
              <a:off x="359696" y="2882257"/>
              <a:ext cx="97494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Help and Support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D3A122E-37EC-4663-BF9F-DE646599FAFC}"/>
              </a:ext>
            </a:extLst>
          </p:cNvPr>
          <p:cNvGrpSpPr/>
          <p:nvPr/>
        </p:nvGrpSpPr>
        <p:grpSpPr>
          <a:xfrm>
            <a:off x="1922227" y="5103806"/>
            <a:ext cx="653617" cy="215444"/>
            <a:chOff x="200125" y="2882257"/>
            <a:chExt cx="653617" cy="215444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E66AB114-DAE1-4A08-B307-B1BC3DDB8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B737F4-13C7-4994-A045-F6E550B76AEF}"/>
                </a:ext>
              </a:extLst>
            </p:cNvPr>
            <p:cNvSpPr txBox="1"/>
            <p:nvPr/>
          </p:nvSpPr>
          <p:spPr>
            <a:xfrm>
              <a:off x="359696" y="2882257"/>
              <a:ext cx="4940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Search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670392E-C1F1-4C5A-8A0E-7A99EA2E870E}"/>
              </a:ext>
            </a:extLst>
          </p:cNvPr>
          <p:cNvGrpSpPr/>
          <p:nvPr/>
        </p:nvGrpSpPr>
        <p:grpSpPr>
          <a:xfrm>
            <a:off x="1924996" y="5379205"/>
            <a:ext cx="615145" cy="215444"/>
            <a:chOff x="200125" y="2882257"/>
            <a:chExt cx="615145" cy="215444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9D851EBE-BDAA-4E55-99C7-938F4EDC6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5" y="2882257"/>
              <a:ext cx="215444" cy="215444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1E6CE7A-AE4D-41D4-B6B8-3329FDEF8295}"/>
                </a:ext>
              </a:extLst>
            </p:cNvPr>
            <p:cNvSpPr txBox="1"/>
            <p:nvPr/>
          </p:nvSpPr>
          <p:spPr>
            <a:xfrm>
              <a:off x="359696" y="2882257"/>
              <a:ext cx="4555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Run…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C762353-1113-44F7-8602-4DF636C10B5A}"/>
              </a:ext>
            </a:extLst>
          </p:cNvPr>
          <p:cNvGrpSpPr/>
          <p:nvPr/>
        </p:nvGrpSpPr>
        <p:grpSpPr>
          <a:xfrm>
            <a:off x="2409630" y="6319215"/>
            <a:ext cx="1212414" cy="228600"/>
            <a:chOff x="2344628" y="6313642"/>
            <a:chExt cx="1212414" cy="228600"/>
          </a:xfrm>
        </p:grpSpPr>
        <p:pic>
          <p:nvPicPr>
            <p:cNvPr id="60" name="Picture 59">
              <a:hlinkClick r:id="rId30" action="ppaction://hlinksldjump"/>
              <a:extLst>
                <a:ext uri="{FF2B5EF4-FFF2-40B4-BE49-F238E27FC236}">
                  <a16:creationId xmlns:a16="http://schemas.microsoft.com/office/drawing/2014/main" id="{AA111409-0AE4-4BF0-9E99-BD2F1A4DC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628" y="6313642"/>
              <a:ext cx="228600" cy="228600"/>
            </a:xfrm>
            <a:prstGeom prst="rect">
              <a:avLst/>
            </a:prstGeom>
          </p:spPr>
        </p:pic>
        <p:sp>
          <p:nvSpPr>
            <p:cNvPr id="105" name="TextBox 104">
              <a:hlinkClick r:id="rId30" action="ppaction://hlinksldjump"/>
              <a:extLst>
                <a:ext uri="{FF2B5EF4-FFF2-40B4-BE49-F238E27FC236}">
                  <a16:creationId xmlns:a16="http://schemas.microsoft.com/office/drawing/2014/main" id="{816DD3E8-2BA7-4C82-85DE-65DBBBD07E4D}"/>
                </a:ext>
              </a:extLst>
            </p:cNvPr>
            <p:cNvSpPr txBox="1"/>
            <p:nvPr/>
          </p:nvSpPr>
          <p:spPr>
            <a:xfrm>
              <a:off x="2517975" y="6326798"/>
              <a:ext cx="10390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Turn Off Computer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A852CE7-037D-4AAB-AC07-84532FA3BF07}"/>
              </a:ext>
            </a:extLst>
          </p:cNvPr>
          <p:cNvGrpSpPr/>
          <p:nvPr/>
        </p:nvGrpSpPr>
        <p:grpSpPr>
          <a:xfrm>
            <a:off x="1675778" y="6317220"/>
            <a:ext cx="689835" cy="228600"/>
            <a:chOff x="2344628" y="6313642"/>
            <a:chExt cx="689835" cy="228600"/>
          </a:xfrm>
        </p:grpSpPr>
        <p:pic>
          <p:nvPicPr>
            <p:cNvPr id="108" name="Picture 107">
              <a:hlinkClick r:id="rId32" action="ppaction://hlinksldjump"/>
              <a:extLst>
                <a:ext uri="{FF2B5EF4-FFF2-40B4-BE49-F238E27FC236}">
                  <a16:creationId xmlns:a16="http://schemas.microsoft.com/office/drawing/2014/main" id="{F6EB59B5-435A-457C-B962-E3420CE34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628" y="6313642"/>
              <a:ext cx="228600" cy="228600"/>
            </a:xfrm>
            <a:prstGeom prst="rect">
              <a:avLst/>
            </a:prstGeom>
          </p:spPr>
        </p:pic>
        <p:sp>
          <p:nvSpPr>
            <p:cNvPr id="109" name="TextBox 108">
              <a:hlinkClick r:id="rId32" action="ppaction://hlinksldjump"/>
              <a:extLst>
                <a:ext uri="{FF2B5EF4-FFF2-40B4-BE49-F238E27FC236}">
                  <a16:creationId xmlns:a16="http://schemas.microsoft.com/office/drawing/2014/main" id="{13DC5956-9A30-480E-98E8-798175EF3247}"/>
                </a:ext>
              </a:extLst>
            </p:cNvPr>
            <p:cNvSpPr txBox="1"/>
            <p:nvPr/>
          </p:nvSpPr>
          <p:spPr>
            <a:xfrm>
              <a:off x="2517975" y="6326798"/>
              <a:ext cx="5164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Log Off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3CABC0C-2369-44CC-A68F-42CAF45F6FC7}"/>
              </a:ext>
            </a:extLst>
          </p:cNvPr>
          <p:cNvGrpSpPr/>
          <p:nvPr/>
        </p:nvGrpSpPr>
        <p:grpSpPr>
          <a:xfrm>
            <a:off x="109913" y="5102185"/>
            <a:ext cx="1117232" cy="305901"/>
            <a:chOff x="110009" y="2838973"/>
            <a:chExt cx="1117232" cy="305901"/>
          </a:xfrm>
        </p:grpSpPr>
        <p:pic>
          <p:nvPicPr>
            <p:cNvPr id="104" name="Picture 103">
              <a:hlinkClick r:id="" action="ppaction://noaction">
                <a:snd r:embed="rId34" name="spiderhint.wav"/>
              </a:hlinkClick>
              <a:extLst>
                <a:ext uri="{FF2B5EF4-FFF2-40B4-BE49-F238E27FC236}">
                  <a16:creationId xmlns:a16="http://schemas.microsoft.com/office/drawing/2014/main" id="{C70793C3-3DA6-43C6-AA53-C0EA1FA5B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106" name="TextBox 105">
              <a:hlinkClick r:id="" action="ppaction://noaction">
                <a:snd r:embed="rId34" name="spiderhint.wav"/>
              </a:hlinkClick>
              <a:extLst>
                <a:ext uri="{FF2B5EF4-FFF2-40B4-BE49-F238E27FC236}">
                  <a16:creationId xmlns:a16="http://schemas.microsoft.com/office/drawing/2014/main" id="{3A47669E-CEAF-4839-AD31-4B93870E0D0F}"/>
                </a:ext>
              </a:extLst>
            </p:cNvPr>
            <p:cNvSpPr txBox="1"/>
            <p:nvPr/>
          </p:nvSpPr>
          <p:spPr>
            <a:xfrm>
              <a:off x="359696" y="2882257"/>
              <a:ext cx="86754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Spider Solitaire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8D6C3C3-A7D8-4FD9-B731-015598DDDA95}"/>
              </a:ext>
            </a:extLst>
          </p:cNvPr>
          <p:cNvGrpSpPr/>
          <p:nvPr/>
        </p:nvGrpSpPr>
        <p:grpSpPr>
          <a:xfrm>
            <a:off x="101833" y="5478411"/>
            <a:ext cx="1029068" cy="305901"/>
            <a:chOff x="110009" y="2838973"/>
            <a:chExt cx="1029068" cy="305901"/>
          </a:xfrm>
        </p:grpSpPr>
        <p:pic>
          <p:nvPicPr>
            <p:cNvPr id="111" name="Picture 110">
              <a:hlinkClick r:id="" action="ppaction://noaction">
                <a:snd r:embed="rId36" name="mineexplode.wav"/>
              </a:hlinkClick>
              <a:extLst>
                <a:ext uri="{FF2B5EF4-FFF2-40B4-BE49-F238E27FC236}">
                  <a16:creationId xmlns:a16="http://schemas.microsoft.com/office/drawing/2014/main" id="{6F1BDA1F-5331-4A52-AF6F-AEDFECF7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" y="2838973"/>
              <a:ext cx="305901" cy="305901"/>
            </a:xfrm>
            <a:prstGeom prst="rect">
              <a:avLst/>
            </a:prstGeom>
          </p:spPr>
        </p:pic>
        <p:sp>
          <p:nvSpPr>
            <p:cNvPr id="112" name="TextBox 111">
              <a:hlinkClick r:id="" action="ppaction://noaction">
                <a:snd r:embed="rId36" name="mineexplode.wav"/>
              </a:hlinkClick>
              <a:extLst>
                <a:ext uri="{FF2B5EF4-FFF2-40B4-BE49-F238E27FC236}">
                  <a16:creationId xmlns:a16="http://schemas.microsoft.com/office/drawing/2014/main" id="{FFBDF589-3149-4120-A7DE-E8242F56732E}"/>
                </a:ext>
              </a:extLst>
            </p:cNvPr>
            <p:cNvSpPr txBox="1"/>
            <p:nvPr/>
          </p:nvSpPr>
          <p:spPr>
            <a:xfrm>
              <a:off x="359696" y="2882257"/>
              <a:ext cx="7793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Minesweeper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75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7BAD7-94FC-477C-9414-9CE7DDFDA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43" y="1905810"/>
            <a:ext cx="3447713" cy="1279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45144-FC4B-44BE-A367-3BED54D20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2F91B8-856F-4061-AAAE-948E45448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2" y="2167240"/>
            <a:ext cx="3356253" cy="585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0F069E-AC85-4BDC-ABA3-8BC1D6F5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1501" y="2752350"/>
            <a:ext cx="3776361" cy="45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3D4BA6-FF09-40C0-AE81-3FD6118C9FDB}"/>
              </a:ext>
            </a:extLst>
          </p:cNvPr>
          <p:cNvSpPr/>
          <p:nvPr/>
        </p:nvSpPr>
        <p:spPr>
          <a:xfrm>
            <a:off x="145335" y="2238375"/>
            <a:ext cx="4252396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A4E9C3-C48A-4805-9213-7BCD062291F0}"/>
              </a:ext>
            </a:extLst>
          </p:cNvPr>
          <p:cNvSpPr/>
          <p:nvPr/>
        </p:nvSpPr>
        <p:spPr>
          <a:xfrm>
            <a:off x="7796975" y="2195968"/>
            <a:ext cx="4249667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B8BDEF-ED72-41C9-B583-F83B927BDF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4"/>
          <a:stretch/>
        </p:blipFill>
        <p:spPr>
          <a:xfrm>
            <a:off x="7774126" y="1905810"/>
            <a:ext cx="45719" cy="1279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759D7-C837-4E05-88E8-0790DC2D6F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74"/>
          <a:stretch/>
        </p:blipFill>
        <p:spPr>
          <a:xfrm>
            <a:off x="4372143" y="1905810"/>
            <a:ext cx="45719" cy="1279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F5254E-E939-458E-9965-39A3DD1FA6DC}"/>
              </a:ext>
            </a:extLst>
          </p:cNvPr>
          <p:cNvSpPr txBox="1"/>
          <p:nvPr/>
        </p:nvSpPr>
        <p:spPr>
          <a:xfrm>
            <a:off x="4440711" y="2845711"/>
            <a:ext cx="16145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your personal settings…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4F68B-D99F-4D54-BEEE-9210C9366181}"/>
              </a:ext>
            </a:extLst>
          </p:cNvPr>
          <p:cNvSpPr txBox="1"/>
          <p:nvPr/>
        </p:nvSpPr>
        <p:spPr>
          <a:xfrm>
            <a:off x="4440700" y="2845711"/>
            <a:ext cx="9332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Shutting down…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3324DC-AB02-4D69-85F8-0AFD7E9D9441}"/>
              </a:ext>
            </a:extLst>
          </p:cNvPr>
          <p:cNvSpPr/>
          <p:nvPr/>
        </p:nvSpPr>
        <p:spPr>
          <a:xfrm>
            <a:off x="3749514" y="1688324"/>
            <a:ext cx="4942840" cy="17153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79ADE-4DB8-4DAF-AC84-BC3A71EF4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0"/>
            <a:ext cx="12192000" cy="6858000"/>
          </a:xfrm>
          <a:prstGeom prst="rect">
            <a:avLst/>
          </a:prstGeom>
        </p:spPr>
      </p:pic>
      <p:pic>
        <p:nvPicPr>
          <p:cNvPr id="6" name="Windows XP Shutdown">
            <a:hlinkClick r:id="" action="ppaction://media"/>
            <a:extLst>
              <a:ext uri="{FF2B5EF4-FFF2-40B4-BE49-F238E27FC236}">
                <a16:creationId xmlns:a16="http://schemas.microsoft.com/office/drawing/2014/main" id="{4B05E5F9-3AD7-453F-BD43-CC0ED99D2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0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7037E-7 L 0.58529 3.7037E-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/>
      <p:bldP spid="15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04960E3-1F85-4FD4-BBBF-E8DB0C642C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" y="3958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D270CD-083A-473B-9725-EE96C69A1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" y="6635688"/>
            <a:ext cx="12191999" cy="2262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4C08E9-15B9-402C-A813-9245ECB6698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4"/>
          <a:stretch/>
        </p:blipFill>
        <p:spPr>
          <a:xfrm>
            <a:off x="11342629" y="6629606"/>
            <a:ext cx="846135" cy="2323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AF1907-A600-4FE4-9121-5DAB4DA996BC}"/>
              </a:ext>
            </a:extLst>
          </p:cNvPr>
          <p:cNvSpPr txBox="1"/>
          <p:nvPr/>
        </p:nvSpPr>
        <p:spPr>
          <a:xfrm>
            <a:off x="11568055" y="6641265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3AC093-CCA5-43FC-8DDF-C28852C2ADAE}"/>
              </a:ext>
            </a:extLst>
          </p:cNvPr>
          <p:cNvGrpSpPr/>
          <p:nvPr/>
        </p:nvGrpSpPr>
        <p:grpSpPr>
          <a:xfrm>
            <a:off x="-3233" y="6609207"/>
            <a:ext cx="700643" cy="261610"/>
            <a:chOff x="1" y="6605249"/>
            <a:chExt cx="700643" cy="261610"/>
          </a:xfrm>
        </p:grpSpPr>
        <p:pic>
          <p:nvPicPr>
            <p:cNvPr id="27" name="Picture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10EB1A43-4718-4EA7-A1E6-16184886C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  <a14:imgEffect>
                        <a14:saturation sa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28" name="TextBox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9A2F013F-DFBC-48FC-95F4-997462238311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29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F0D4B04A-BDDF-441B-81DD-E91F4F74B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AutoShape 6" descr="Image result for xp start menu">
            <a:extLst>
              <a:ext uri="{FF2B5EF4-FFF2-40B4-BE49-F238E27FC236}">
                <a16:creationId xmlns:a16="http://schemas.microsoft.com/office/drawing/2014/main" id="{09288796-D95F-4C26-90AC-F353A6F14C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366" y="32805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3087DF-3E99-49C0-B3F8-C84B0F99DE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29" y="1546769"/>
            <a:ext cx="2981325" cy="18859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E3B8FA-CAAC-45D9-96D0-6FCEF93F75FD}"/>
              </a:ext>
            </a:extLst>
          </p:cNvPr>
          <p:cNvSpPr txBox="1"/>
          <p:nvPr/>
        </p:nvSpPr>
        <p:spPr>
          <a:xfrm>
            <a:off x="4605129" y="1577847"/>
            <a:ext cx="1523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off computer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816941-EB28-4CCD-82FD-84ADF1DEFCD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12" y="1547573"/>
            <a:ext cx="483898" cy="403248"/>
          </a:xfrm>
          <a:prstGeom prst="rect">
            <a:avLst/>
          </a:prstGeom>
        </p:spPr>
      </p:pic>
      <p:pic>
        <p:nvPicPr>
          <p:cNvPr id="20" name="Picture 19">
            <a:hlinkClick r:id="rId20" action="ppaction://hlinksldjump"/>
            <a:extLst>
              <a:ext uri="{FF2B5EF4-FFF2-40B4-BE49-F238E27FC236}">
                <a16:creationId xmlns:a16="http://schemas.microsoft.com/office/drawing/2014/main" id="{D2FD754F-BD75-4820-92FF-FE9CC99868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24" y="2265845"/>
            <a:ext cx="336748" cy="336748"/>
          </a:xfrm>
          <a:prstGeom prst="rect">
            <a:avLst/>
          </a:prstGeom>
        </p:spPr>
      </p:pic>
      <p:sp>
        <p:nvSpPr>
          <p:cNvPr id="21" name="TextBox 20">
            <a:hlinkClick r:id="rId20" action="ppaction://hlinksldjump"/>
            <a:extLst>
              <a:ext uri="{FF2B5EF4-FFF2-40B4-BE49-F238E27FC236}">
                <a16:creationId xmlns:a16="http://schemas.microsoft.com/office/drawing/2014/main" id="{6A801829-4DA1-4138-A58C-42857F7D649E}"/>
              </a:ext>
            </a:extLst>
          </p:cNvPr>
          <p:cNvSpPr txBox="1"/>
          <p:nvPr/>
        </p:nvSpPr>
        <p:spPr>
          <a:xfrm>
            <a:off x="5795869" y="2570265"/>
            <a:ext cx="599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 Off</a:t>
            </a:r>
          </a:p>
        </p:txBody>
      </p:sp>
    </p:spTree>
    <p:extLst>
      <p:ext uri="{BB962C8B-B14F-4D97-AF65-F5344CB8AC3E}">
        <p14:creationId xmlns:p14="http://schemas.microsoft.com/office/powerpoint/2010/main" val="220604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54D9708-2950-48C3-B25D-13AFC658D1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" y="3958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19B3ED-BFA4-4C60-BAA4-DB5F9DCD1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" y="6635688"/>
            <a:ext cx="12191999" cy="2262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77F6E1-4CD0-4F2A-B782-83268BEA07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4"/>
          <a:stretch/>
        </p:blipFill>
        <p:spPr>
          <a:xfrm>
            <a:off x="11342629" y="6629606"/>
            <a:ext cx="846135" cy="23235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3981487-1323-41D0-B4C8-DFC442E85D7B}"/>
              </a:ext>
            </a:extLst>
          </p:cNvPr>
          <p:cNvSpPr txBox="1"/>
          <p:nvPr/>
        </p:nvSpPr>
        <p:spPr>
          <a:xfrm>
            <a:off x="11568055" y="6641265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19EA66-075F-4C0A-B93D-2F12B00E6EED}"/>
              </a:ext>
            </a:extLst>
          </p:cNvPr>
          <p:cNvGrpSpPr/>
          <p:nvPr/>
        </p:nvGrpSpPr>
        <p:grpSpPr>
          <a:xfrm>
            <a:off x="-3233" y="6609207"/>
            <a:ext cx="700643" cy="261610"/>
            <a:chOff x="1" y="6605249"/>
            <a:chExt cx="700643" cy="261610"/>
          </a:xfrm>
        </p:grpSpPr>
        <p:pic>
          <p:nvPicPr>
            <p:cNvPr id="36" name="Picture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D7BEB7E-CFDE-4C2F-9564-E70E79B92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  <a14:imgEffect>
                        <a14:saturation sa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37" name="TextBox 36">
              <a:hlinkClick r:id="rId5" action="ppaction://hlinksldjump"/>
              <a:extLst>
                <a:ext uri="{FF2B5EF4-FFF2-40B4-BE49-F238E27FC236}">
                  <a16:creationId xmlns:a16="http://schemas.microsoft.com/office/drawing/2014/main" id="{7FEE3708-8750-4260-9DAF-BD841BE35DCB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3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78540EB8-B9C5-433A-B2C8-1AA2DCF02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F37F2A0-2EFD-4E51-9E89-C0039B2A6B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29" y="1546769"/>
            <a:ext cx="2981325" cy="18859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0CB2C9-BFC4-4094-851A-4AAC14BDD3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12" y="1547573"/>
            <a:ext cx="483898" cy="403248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30DD2E63-460F-4B15-8E16-9513D3083B05}"/>
              </a:ext>
            </a:extLst>
          </p:cNvPr>
          <p:cNvSpPr txBox="1"/>
          <p:nvPr/>
        </p:nvSpPr>
        <p:spPr>
          <a:xfrm>
            <a:off x="4605129" y="1575466"/>
            <a:ext cx="1585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off computer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28A9A5CE-F06F-4D4A-AB9E-87B918F349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582" y="2266555"/>
            <a:ext cx="335328" cy="335328"/>
          </a:xfrm>
          <a:prstGeom prst="rect">
            <a:avLst/>
          </a:prstGeom>
        </p:spPr>
      </p:pic>
      <p:pic>
        <p:nvPicPr>
          <p:cNvPr id="115" name="Picture 114">
            <a:hlinkClick r:id="rId21" action="ppaction://hlinksldjump"/>
            <a:extLst>
              <a:ext uri="{FF2B5EF4-FFF2-40B4-BE49-F238E27FC236}">
                <a16:creationId xmlns:a16="http://schemas.microsoft.com/office/drawing/2014/main" id="{4B21B418-4A69-462A-8257-1EE983B8CC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24" y="2265845"/>
            <a:ext cx="336748" cy="336748"/>
          </a:xfrm>
          <a:prstGeom prst="rect">
            <a:avLst/>
          </a:prstGeom>
        </p:spPr>
      </p:pic>
      <p:pic>
        <p:nvPicPr>
          <p:cNvPr id="116" name="Picture 115">
            <a:hlinkClick r:id="rId23" action="ppaction://hlinksldjump"/>
            <a:extLst>
              <a:ext uri="{FF2B5EF4-FFF2-40B4-BE49-F238E27FC236}">
                <a16:creationId xmlns:a16="http://schemas.microsoft.com/office/drawing/2014/main" id="{128A424D-DFF2-42D1-982A-4318E24FAE2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93" y="2265845"/>
            <a:ext cx="334715" cy="334715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E3D955FC-00CC-4D16-A8E9-280322CB748E}"/>
              </a:ext>
            </a:extLst>
          </p:cNvPr>
          <p:cNvSpPr txBox="1"/>
          <p:nvPr/>
        </p:nvSpPr>
        <p:spPr>
          <a:xfrm>
            <a:off x="5764817" y="2570265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 Off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D766BEC-F58C-42A6-A2DA-33442D1FE1B5}"/>
              </a:ext>
            </a:extLst>
          </p:cNvPr>
          <p:cNvSpPr txBox="1"/>
          <p:nvPr/>
        </p:nvSpPr>
        <p:spPr>
          <a:xfrm>
            <a:off x="6708138" y="2570265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Restart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9B9BCED-3DED-4202-9E86-23093AEE7206}"/>
              </a:ext>
            </a:extLst>
          </p:cNvPr>
          <p:cNvSpPr txBox="1"/>
          <p:nvPr/>
        </p:nvSpPr>
        <p:spPr>
          <a:xfrm>
            <a:off x="4783440" y="2570265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 By</a:t>
            </a:r>
          </a:p>
        </p:txBody>
      </p:sp>
    </p:spTree>
    <p:extLst>
      <p:ext uri="{BB962C8B-B14F-4D97-AF65-F5344CB8AC3E}">
        <p14:creationId xmlns:p14="http://schemas.microsoft.com/office/powerpoint/2010/main" val="411636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EE841996-5443-4275-82D4-3503A289621F}"/>
              </a:ext>
            </a:extLst>
          </p:cNvPr>
          <p:cNvSpPr/>
          <p:nvPr/>
        </p:nvSpPr>
        <p:spPr>
          <a:xfrm>
            <a:off x="2415775" y="2086519"/>
            <a:ext cx="1518009" cy="3513589"/>
          </a:xfrm>
          <a:prstGeom prst="rect">
            <a:avLst/>
          </a:prstGeom>
          <a:gradFill>
            <a:gsLst>
              <a:gs pos="0">
                <a:srgbClr val="7AA1E6"/>
              </a:gs>
              <a:gs pos="70000">
                <a:srgbClr val="6375D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CF77C5-F0A9-4C79-8A1C-8B385491F935}"/>
              </a:ext>
            </a:extLst>
          </p:cNvPr>
          <p:cNvCxnSpPr>
            <a:cxnSpLocks/>
          </p:cNvCxnSpPr>
          <p:nvPr/>
        </p:nvCxnSpPr>
        <p:spPr>
          <a:xfrm>
            <a:off x="2387866" y="5613797"/>
            <a:ext cx="5829086" cy="0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D9FDDA9-CAB2-40B2-B3CB-85F1CAC261F4}"/>
              </a:ext>
            </a:extLst>
          </p:cNvPr>
          <p:cNvSpPr/>
          <p:nvPr/>
        </p:nvSpPr>
        <p:spPr>
          <a:xfrm>
            <a:off x="2415779" y="1465777"/>
            <a:ext cx="5769981" cy="162992"/>
          </a:xfrm>
          <a:prstGeom prst="rect">
            <a:avLst/>
          </a:prstGeom>
          <a:solidFill>
            <a:srgbClr val="F3F5F6"/>
          </a:soli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0D3BA5-0D30-45C0-AD9C-A23FAF012BC8}"/>
              </a:ext>
            </a:extLst>
          </p:cNvPr>
          <p:cNvSpPr/>
          <p:nvPr/>
        </p:nvSpPr>
        <p:spPr>
          <a:xfrm>
            <a:off x="2415779" y="1628768"/>
            <a:ext cx="5769983" cy="295267"/>
          </a:xfrm>
          <a:prstGeom prst="rect">
            <a:avLst/>
          </a:prstGeom>
          <a:gradFill>
            <a:gsLst>
              <a:gs pos="0">
                <a:srgbClr val="F2F4F5"/>
              </a:gs>
              <a:gs pos="100000">
                <a:srgbClr val="F1F2EE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1B4B65E-9328-4D8E-9636-F642FDE6C511}"/>
              </a:ext>
            </a:extLst>
          </p:cNvPr>
          <p:cNvSpPr/>
          <p:nvPr/>
        </p:nvSpPr>
        <p:spPr>
          <a:xfrm>
            <a:off x="2415779" y="1924035"/>
            <a:ext cx="5769979" cy="162992"/>
          </a:xfrm>
          <a:prstGeom prst="rect">
            <a:avLst/>
          </a:prstGeom>
          <a:gradFill>
            <a:gsLst>
              <a:gs pos="0">
                <a:srgbClr val="EFEEE8"/>
              </a:gs>
              <a:gs pos="100000">
                <a:srgbClr val="DBD9CA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C6DE64-08AB-441E-94C7-1A89B4DD437D}"/>
              </a:ext>
            </a:extLst>
          </p:cNvPr>
          <p:cNvGrpSpPr/>
          <p:nvPr/>
        </p:nvGrpSpPr>
        <p:grpSpPr>
          <a:xfrm>
            <a:off x="2387866" y="1252567"/>
            <a:ext cx="5829086" cy="4361230"/>
            <a:chOff x="2387866" y="1252567"/>
            <a:chExt cx="5829086" cy="436123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E9443A4-A7C6-4752-A309-B9A1A14AADCD}"/>
                </a:ext>
              </a:extLst>
            </p:cNvPr>
            <p:cNvGrpSpPr/>
            <p:nvPr/>
          </p:nvGrpSpPr>
          <p:grpSpPr>
            <a:xfrm>
              <a:off x="2387866" y="1252567"/>
              <a:ext cx="5829086" cy="213716"/>
              <a:chOff x="2389915" y="1254999"/>
              <a:chExt cx="5829086" cy="21371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2D01B25-7023-4E63-A5B8-A8DCD615F3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643" b="49821"/>
              <a:stretch/>
            </p:blipFill>
            <p:spPr>
              <a:xfrm>
                <a:off x="8086725" y="1255505"/>
                <a:ext cx="132276" cy="21321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839CEEA-DF18-4C66-AA0D-6E29D4B2C0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87" r="27357" b="49821"/>
              <a:stretch/>
            </p:blipFill>
            <p:spPr>
              <a:xfrm>
                <a:off x="2520883" y="1255505"/>
                <a:ext cx="5565842" cy="21321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182420A-F13E-429F-8F3D-78FDE18B50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913" b="49821"/>
              <a:stretch/>
            </p:blipFill>
            <p:spPr>
              <a:xfrm>
                <a:off x="2389915" y="1254999"/>
                <a:ext cx="130968" cy="213210"/>
              </a:xfrm>
              <a:prstGeom prst="rect">
                <a:avLst/>
              </a:prstGeom>
            </p:spPr>
          </p:pic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9D7A14-3B15-4ABF-949C-FB66B671D5BB}"/>
                </a:ext>
              </a:extLst>
            </p:cNvPr>
            <p:cNvCxnSpPr>
              <a:cxnSpLocks/>
            </p:cNvCxnSpPr>
            <p:nvPr/>
          </p:nvCxnSpPr>
          <p:spPr>
            <a:xfrm>
              <a:off x="2401822" y="1465777"/>
              <a:ext cx="0" cy="4148020"/>
            </a:xfrm>
            <a:prstGeom prst="line">
              <a:avLst/>
            </a:prstGeom>
            <a:ln w="28575">
              <a:solidFill>
                <a:srgbClr val="062F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9F04ADC-8BDD-442F-A2CA-24A9D9DE1A73}"/>
                </a:ext>
              </a:extLst>
            </p:cNvPr>
            <p:cNvCxnSpPr>
              <a:cxnSpLocks/>
            </p:cNvCxnSpPr>
            <p:nvPr/>
          </p:nvCxnSpPr>
          <p:spPr>
            <a:xfrm>
              <a:off x="8201357" y="1465777"/>
              <a:ext cx="0" cy="4148020"/>
            </a:xfrm>
            <a:prstGeom prst="line">
              <a:avLst/>
            </a:prstGeom>
            <a:ln w="28575">
              <a:solidFill>
                <a:srgbClr val="062F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4AD85A5C-35ED-4AAB-AC49-866E0C2C4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60" y="1307843"/>
            <a:ext cx="115528" cy="11552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8C3F9AC-FE6C-4A69-A8E8-0FC76EE4841F}"/>
              </a:ext>
            </a:extLst>
          </p:cNvPr>
          <p:cNvSpPr txBox="1"/>
          <p:nvPr/>
        </p:nvSpPr>
        <p:spPr>
          <a:xfrm>
            <a:off x="2479097" y="1257885"/>
            <a:ext cx="817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Computer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83E95F-F56B-4F7C-BE12-AD882CF28873}"/>
              </a:ext>
            </a:extLst>
          </p:cNvPr>
          <p:cNvSpPr txBox="1"/>
          <p:nvPr/>
        </p:nvSpPr>
        <p:spPr>
          <a:xfrm>
            <a:off x="2377826" y="1439667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85F261-FE59-438A-8979-4C3BCBABE2AA}"/>
              </a:ext>
            </a:extLst>
          </p:cNvPr>
          <p:cNvSpPr txBox="1"/>
          <p:nvPr/>
        </p:nvSpPr>
        <p:spPr>
          <a:xfrm>
            <a:off x="2598269" y="1439666"/>
            <a:ext cx="3353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19BFA0-0226-4359-902B-098384C1C363}"/>
              </a:ext>
            </a:extLst>
          </p:cNvPr>
          <p:cNvSpPr txBox="1"/>
          <p:nvPr/>
        </p:nvSpPr>
        <p:spPr>
          <a:xfrm>
            <a:off x="2860908" y="1439665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E65551-8293-4E79-9D43-9ACDC45B73A4}"/>
              </a:ext>
            </a:extLst>
          </p:cNvPr>
          <p:cNvSpPr txBox="1"/>
          <p:nvPr/>
        </p:nvSpPr>
        <p:spPr>
          <a:xfrm>
            <a:off x="3132950" y="1439666"/>
            <a:ext cx="5405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Favorites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7871DC-0296-40F2-9E38-8F11864474F0}"/>
              </a:ext>
            </a:extLst>
          </p:cNvPr>
          <p:cNvSpPr txBox="1"/>
          <p:nvPr/>
        </p:nvSpPr>
        <p:spPr>
          <a:xfrm>
            <a:off x="3575200" y="1439664"/>
            <a:ext cx="3946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291746-ADCD-4E7D-90F8-C7F51A796B06}"/>
              </a:ext>
            </a:extLst>
          </p:cNvPr>
          <p:cNvSpPr txBox="1"/>
          <p:nvPr/>
        </p:nvSpPr>
        <p:spPr>
          <a:xfrm>
            <a:off x="3881123" y="1439666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B1211AD-0693-4C90-85C6-A4F54728FE9D}"/>
              </a:ext>
            </a:extLst>
          </p:cNvPr>
          <p:cNvGrpSpPr/>
          <p:nvPr/>
        </p:nvGrpSpPr>
        <p:grpSpPr>
          <a:xfrm>
            <a:off x="2501967" y="2161293"/>
            <a:ext cx="1345623" cy="755526"/>
            <a:chOff x="545734" y="3094215"/>
            <a:chExt cx="1345623" cy="752183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76F0D11-883C-4590-A67B-B3A062DC674D}"/>
                </a:ext>
              </a:extLst>
            </p:cNvPr>
            <p:cNvSpPr/>
            <p:nvPr/>
          </p:nvSpPr>
          <p:spPr>
            <a:xfrm>
              <a:off x="546378" y="3273425"/>
              <a:ext cx="1344168" cy="572973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5B8DB52-1AFA-4627-8C4C-D5E0044C7E84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 Tasks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986F12-D755-4D0A-8E18-C34826B519E3}"/>
              </a:ext>
            </a:extLst>
          </p:cNvPr>
          <p:cNvGrpSpPr/>
          <p:nvPr/>
        </p:nvGrpSpPr>
        <p:grpSpPr>
          <a:xfrm>
            <a:off x="2500345" y="3017250"/>
            <a:ext cx="1345623" cy="755526"/>
            <a:chOff x="545734" y="3094215"/>
            <a:chExt cx="1345623" cy="752183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9E98669-767D-4772-AE37-1386695D9F4F}"/>
                </a:ext>
              </a:extLst>
            </p:cNvPr>
            <p:cNvSpPr/>
            <p:nvPr/>
          </p:nvSpPr>
          <p:spPr>
            <a:xfrm>
              <a:off x="546378" y="3273425"/>
              <a:ext cx="1344168" cy="572973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Top Corners Rounded 96">
              <a:extLst>
                <a:ext uri="{FF2B5EF4-FFF2-40B4-BE49-F238E27FC236}">
                  <a16:creationId xmlns:a16="http://schemas.microsoft.com/office/drawing/2014/main" id="{B12DF5B2-D5E3-499B-A276-330CAC2170E7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Other Places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8C1BA46-6013-46E7-A252-FDE8166817D1}"/>
              </a:ext>
            </a:extLst>
          </p:cNvPr>
          <p:cNvGrpSpPr/>
          <p:nvPr/>
        </p:nvGrpSpPr>
        <p:grpSpPr>
          <a:xfrm>
            <a:off x="2499534" y="3872928"/>
            <a:ext cx="1345623" cy="533684"/>
            <a:chOff x="545734" y="3094215"/>
            <a:chExt cx="1345623" cy="531323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21E0DC6-10D8-4C1A-85A7-C8CEE1DD6213}"/>
                </a:ext>
              </a:extLst>
            </p:cNvPr>
            <p:cNvSpPr/>
            <p:nvPr/>
          </p:nvSpPr>
          <p:spPr>
            <a:xfrm>
              <a:off x="546378" y="3273426"/>
              <a:ext cx="1344168" cy="352112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Computer</a:t>
              </a:r>
            </a:p>
            <a:p>
              <a:r>
                <a:rPr lang="en-US" sz="7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 Folder</a:t>
              </a:r>
            </a:p>
          </p:txBody>
        </p:sp>
        <p:sp>
          <p:nvSpPr>
            <p:cNvPr id="100" name="Rectangle: Top Corners Rounded 99">
              <a:extLst>
                <a:ext uri="{FF2B5EF4-FFF2-40B4-BE49-F238E27FC236}">
                  <a16:creationId xmlns:a16="http://schemas.microsoft.com/office/drawing/2014/main" id="{5E9F5205-5FE7-48B8-AD0D-105E042CAEE5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Details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C1A32BFA-6FCE-4564-96DA-74E6A5F4AED0}"/>
              </a:ext>
            </a:extLst>
          </p:cNvPr>
          <p:cNvSpPr txBox="1"/>
          <p:nvPr/>
        </p:nvSpPr>
        <p:spPr>
          <a:xfrm>
            <a:off x="2673204" y="2382154"/>
            <a:ext cx="108715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system information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F6C812B-9DED-467E-B3E4-5331B2D95FA7}"/>
              </a:ext>
            </a:extLst>
          </p:cNvPr>
          <p:cNvSpPr txBox="1"/>
          <p:nvPr/>
        </p:nvSpPr>
        <p:spPr>
          <a:xfrm>
            <a:off x="2674015" y="2522578"/>
            <a:ext cx="110318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or remove programs</a:t>
            </a:r>
          </a:p>
        </p:txBody>
      </p:sp>
      <p:sp>
        <p:nvSpPr>
          <p:cNvPr id="103" name="TextBox 102">
            <a:hlinkClick r:id="rId12" action="ppaction://hlinksldjump"/>
            <a:extLst>
              <a:ext uri="{FF2B5EF4-FFF2-40B4-BE49-F238E27FC236}">
                <a16:creationId xmlns:a16="http://schemas.microsoft.com/office/drawing/2014/main" id="{92847F5D-6149-4C4F-8EFA-82EE1FDB1E3F}"/>
              </a:ext>
            </a:extLst>
          </p:cNvPr>
          <p:cNvSpPr txBox="1"/>
          <p:nvPr/>
        </p:nvSpPr>
        <p:spPr>
          <a:xfrm>
            <a:off x="2672481" y="2661190"/>
            <a:ext cx="801823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 a setting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116C801-782C-481A-A741-9C97D418A3A1}"/>
              </a:ext>
            </a:extLst>
          </p:cNvPr>
          <p:cNvSpPr txBox="1"/>
          <p:nvPr/>
        </p:nvSpPr>
        <p:spPr>
          <a:xfrm>
            <a:off x="2672481" y="3257132"/>
            <a:ext cx="875561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Network Places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2A53AA3-3551-46E6-8599-950092157468}"/>
              </a:ext>
            </a:extLst>
          </p:cNvPr>
          <p:cNvSpPr txBox="1"/>
          <p:nvPr/>
        </p:nvSpPr>
        <p:spPr>
          <a:xfrm>
            <a:off x="2673292" y="3397556"/>
            <a:ext cx="726481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Documents</a:t>
            </a:r>
          </a:p>
        </p:txBody>
      </p:sp>
      <p:sp>
        <p:nvSpPr>
          <p:cNvPr id="106" name="TextBox 105">
            <a:hlinkClick r:id="rId12" action="ppaction://hlinksldjump"/>
            <a:extLst>
              <a:ext uri="{FF2B5EF4-FFF2-40B4-BE49-F238E27FC236}">
                <a16:creationId xmlns:a16="http://schemas.microsoft.com/office/drawing/2014/main" id="{517278A0-F4F8-42D9-8BB5-6C874ABC43CB}"/>
              </a:ext>
            </a:extLst>
          </p:cNvPr>
          <p:cNvSpPr txBox="1"/>
          <p:nvPr/>
        </p:nvSpPr>
        <p:spPr>
          <a:xfrm>
            <a:off x="2671758" y="3536168"/>
            <a:ext cx="671979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Panel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3570E29-905E-42C3-8564-3030C9DCF78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74" t="9015" r="54365" b="84431"/>
          <a:stretch/>
        </p:blipFill>
        <p:spPr>
          <a:xfrm>
            <a:off x="2424778" y="1635813"/>
            <a:ext cx="2632156" cy="287087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9DE69388-B568-4A18-A873-FDE3F0A9D77E}"/>
              </a:ext>
            </a:extLst>
          </p:cNvPr>
          <p:cNvSpPr/>
          <p:nvPr/>
        </p:nvSpPr>
        <p:spPr>
          <a:xfrm>
            <a:off x="3933784" y="2086518"/>
            <a:ext cx="4251961" cy="3513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5F42551-A500-4885-AC8E-3B9610A5AE42}"/>
              </a:ext>
            </a:extLst>
          </p:cNvPr>
          <p:cNvSpPr/>
          <p:nvPr/>
        </p:nvSpPr>
        <p:spPr>
          <a:xfrm>
            <a:off x="2860908" y="1945470"/>
            <a:ext cx="4968635" cy="127350"/>
          </a:xfrm>
          <a:prstGeom prst="rect">
            <a:avLst/>
          </a:prstGeom>
          <a:solidFill>
            <a:schemeClr val="bg1"/>
          </a:solidFill>
          <a:ln w="6350">
            <a:solidFill>
              <a:srgbClr val="637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Computer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4D33DBFA-2880-4944-9D31-4D1703588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80" y="1966352"/>
            <a:ext cx="84180" cy="84180"/>
          </a:xfrm>
          <a:prstGeom prst="rect">
            <a:avLst/>
          </a:prstGeom>
        </p:spPr>
      </p:pic>
      <p:pic>
        <p:nvPicPr>
          <p:cNvPr id="114" name="Picture 113">
            <a:hlinkClick r:id="rId14" action="ppaction://hlinksldjump"/>
            <a:extLst>
              <a:ext uri="{FF2B5EF4-FFF2-40B4-BE49-F238E27FC236}">
                <a16:creationId xmlns:a16="http://schemas.microsoft.com/office/drawing/2014/main" id="{42C5430B-73B6-485C-B539-C4C00A9C16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85" y="1290294"/>
            <a:ext cx="150626" cy="150626"/>
          </a:xfrm>
          <a:prstGeom prst="rect">
            <a:avLst/>
          </a:prstGeom>
        </p:spPr>
      </p:pic>
      <p:pic>
        <p:nvPicPr>
          <p:cNvPr id="116" name="Picture 115">
            <a:hlinkClick r:id="rId16" action="ppaction://hlinksldjump"/>
            <a:extLst>
              <a:ext uri="{FF2B5EF4-FFF2-40B4-BE49-F238E27FC236}">
                <a16:creationId xmlns:a16="http://schemas.microsoft.com/office/drawing/2014/main" id="{4533C6FA-3E77-46A2-96D7-FF88B6E43B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69" y="1288996"/>
            <a:ext cx="150627" cy="150627"/>
          </a:xfrm>
          <a:prstGeom prst="rect">
            <a:avLst/>
          </a:prstGeom>
        </p:spPr>
      </p:pic>
      <p:pic>
        <p:nvPicPr>
          <p:cNvPr id="118" name="Picture 117">
            <a:hlinkClick r:id="rId18" action="ppaction://hlinksldjump"/>
            <a:extLst>
              <a:ext uri="{FF2B5EF4-FFF2-40B4-BE49-F238E27FC236}">
                <a16:creationId xmlns:a16="http://schemas.microsoft.com/office/drawing/2014/main" id="{28869F4C-93B9-4617-89F2-6DD8561F8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42" y="1288996"/>
            <a:ext cx="150627" cy="15062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E5F61BB-31DC-4B13-B4D8-B31A2A62A12C}"/>
              </a:ext>
            </a:extLst>
          </p:cNvPr>
          <p:cNvGrpSpPr/>
          <p:nvPr/>
        </p:nvGrpSpPr>
        <p:grpSpPr>
          <a:xfrm>
            <a:off x="3933784" y="2059700"/>
            <a:ext cx="2078396" cy="200055"/>
            <a:chOff x="3933784" y="2059700"/>
            <a:chExt cx="2078396" cy="200055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5181217-7D6E-409D-AE6F-D03EB1ECF05C}"/>
                </a:ext>
              </a:extLst>
            </p:cNvPr>
            <p:cNvCxnSpPr>
              <a:cxnSpLocks/>
            </p:cNvCxnSpPr>
            <p:nvPr/>
          </p:nvCxnSpPr>
          <p:spPr>
            <a:xfrm>
              <a:off x="3933784" y="2240280"/>
              <a:ext cx="2078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81878A2-B9D4-4421-AC11-6828E655E088}"/>
                </a:ext>
              </a:extLst>
            </p:cNvPr>
            <p:cNvSpPr txBox="1"/>
            <p:nvPr/>
          </p:nvSpPr>
          <p:spPr>
            <a:xfrm>
              <a:off x="3951546" y="2059700"/>
              <a:ext cx="93326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Hard Disk Drives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56E9326-9A09-4C2E-8D4D-41A429E8735E}"/>
              </a:ext>
            </a:extLst>
          </p:cNvPr>
          <p:cNvGrpSpPr/>
          <p:nvPr/>
        </p:nvGrpSpPr>
        <p:grpSpPr>
          <a:xfrm>
            <a:off x="3933784" y="2818452"/>
            <a:ext cx="2078396" cy="200055"/>
            <a:chOff x="3933784" y="2059700"/>
            <a:chExt cx="2078396" cy="200055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772F8EE-FA9A-4E52-9D92-8692C625D7B5}"/>
                </a:ext>
              </a:extLst>
            </p:cNvPr>
            <p:cNvCxnSpPr>
              <a:cxnSpLocks/>
            </p:cNvCxnSpPr>
            <p:nvPr/>
          </p:nvCxnSpPr>
          <p:spPr>
            <a:xfrm>
              <a:off x="3933784" y="2240280"/>
              <a:ext cx="2078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813ED28-AFC4-40E8-8CF8-B73A584B2AE5}"/>
                </a:ext>
              </a:extLst>
            </p:cNvPr>
            <p:cNvSpPr txBox="1"/>
            <p:nvPr/>
          </p:nvSpPr>
          <p:spPr>
            <a:xfrm>
              <a:off x="3951546" y="2059700"/>
              <a:ext cx="166263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Devices with Removable Storage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F70A23B-327E-4304-A507-20F46B868AE0}"/>
              </a:ext>
            </a:extLst>
          </p:cNvPr>
          <p:cNvGrpSpPr/>
          <p:nvPr/>
        </p:nvGrpSpPr>
        <p:grpSpPr>
          <a:xfrm>
            <a:off x="769494" y="6640275"/>
            <a:ext cx="1086818" cy="203112"/>
            <a:chOff x="2737213" y="5771071"/>
            <a:chExt cx="1228725" cy="229635"/>
          </a:xfrm>
        </p:grpSpPr>
        <p:pic>
          <p:nvPicPr>
            <p:cNvPr id="74" name="Picture 73">
              <a:hlinkClick r:id="rId18" action="ppaction://hlinksldjump"/>
              <a:extLst>
                <a:ext uri="{FF2B5EF4-FFF2-40B4-BE49-F238E27FC236}">
                  <a16:creationId xmlns:a16="http://schemas.microsoft.com/office/drawing/2014/main" id="{D181646E-8887-43F9-8AB2-184B0FFE9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038225" cy="219075"/>
            </a:xfrm>
            <a:prstGeom prst="rect">
              <a:avLst/>
            </a:prstGeom>
          </p:spPr>
        </p:pic>
        <p:pic>
          <p:nvPicPr>
            <p:cNvPr id="75" name="Picture 74">
              <a:hlinkClick r:id="rId18" action="ppaction://hlinksldjump"/>
              <a:extLst>
                <a:ext uri="{FF2B5EF4-FFF2-40B4-BE49-F238E27FC236}">
                  <a16:creationId xmlns:a16="http://schemas.microsoft.com/office/drawing/2014/main" id="{0B3D25B0-CF9C-482B-B8A4-345D3344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90500" cy="219075"/>
            </a:xfrm>
            <a:prstGeom prst="rect">
              <a:avLst/>
            </a:prstGeom>
          </p:spPr>
        </p:pic>
        <p:pic>
          <p:nvPicPr>
            <p:cNvPr id="76" name="Picture 75">
              <a:hlinkClick r:id="rId18" action="ppaction://hlinksldjump"/>
              <a:extLst>
                <a:ext uri="{FF2B5EF4-FFF2-40B4-BE49-F238E27FC236}">
                  <a16:creationId xmlns:a16="http://schemas.microsoft.com/office/drawing/2014/main" id="{4E5CCF78-07C5-4A03-A6CB-A0865A7E3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913" y="5781631"/>
              <a:ext cx="200025" cy="219075"/>
            </a:xfrm>
            <a:prstGeom prst="rect">
              <a:avLst/>
            </a:prstGeom>
          </p:spPr>
        </p:pic>
        <p:pic>
          <p:nvPicPr>
            <p:cNvPr id="77" name="Picture 76">
              <a:hlinkClick r:id="rId18" action="ppaction://hlinksldjump"/>
              <a:extLst>
                <a:ext uri="{FF2B5EF4-FFF2-40B4-BE49-F238E27FC236}">
                  <a16:creationId xmlns:a16="http://schemas.microsoft.com/office/drawing/2014/main" id="{3BEDA464-437F-4F9F-961F-6A292607E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100" y="5825861"/>
              <a:ext cx="130613" cy="130613"/>
            </a:xfrm>
            <a:prstGeom prst="rect">
              <a:avLst/>
            </a:prstGeom>
          </p:spPr>
        </p:pic>
        <p:sp>
          <p:nvSpPr>
            <p:cNvPr id="78" name="TextBox 77">
              <a:hlinkClick r:id="rId18" action="ppaction://hlinksldjump"/>
              <a:extLst>
                <a:ext uri="{FF2B5EF4-FFF2-40B4-BE49-F238E27FC236}">
                  <a16:creationId xmlns:a16="http://schemas.microsoft.com/office/drawing/2014/main" id="{3DC72C7C-AEE4-4D5F-AB1D-19EF25257F77}"/>
                </a:ext>
              </a:extLst>
            </p:cNvPr>
            <p:cNvSpPr txBox="1"/>
            <p:nvPr/>
          </p:nvSpPr>
          <p:spPr>
            <a:xfrm>
              <a:off x="2856872" y="5771071"/>
              <a:ext cx="889397" cy="215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Computer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904BF8C3-1C1C-462E-B642-B4541ADAEF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69" y="2425535"/>
            <a:ext cx="95661" cy="9566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1F343E6-53E1-4ABA-9B74-3D913064585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72" y="2573958"/>
            <a:ext cx="95661" cy="95661"/>
          </a:xfrm>
          <a:prstGeom prst="rect">
            <a:avLst/>
          </a:prstGeom>
        </p:spPr>
      </p:pic>
      <p:pic>
        <p:nvPicPr>
          <p:cNvPr id="81" name="Picture 80">
            <a:hlinkClick r:id="rId12" action="ppaction://hlinksldjump"/>
            <a:extLst>
              <a:ext uri="{FF2B5EF4-FFF2-40B4-BE49-F238E27FC236}">
                <a16:creationId xmlns:a16="http://schemas.microsoft.com/office/drawing/2014/main" id="{BB6C1D09-6CB0-4303-B6C2-29804DFB76D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47" y="3589976"/>
            <a:ext cx="104452" cy="10445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058E448-C09F-4632-A673-D74B3CDC989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47" y="3439267"/>
            <a:ext cx="104452" cy="104452"/>
          </a:xfrm>
          <a:prstGeom prst="rect">
            <a:avLst/>
          </a:prstGeom>
        </p:spPr>
      </p:pic>
      <p:pic>
        <p:nvPicPr>
          <p:cNvPr id="83" name="Picture 82">
            <a:hlinkClick r:id="rId12" action="ppaction://hlinksldjump"/>
            <a:extLst>
              <a:ext uri="{FF2B5EF4-FFF2-40B4-BE49-F238E27FC236}">
                <a16:creationId xmlns:a16="http://schemas.microsoft.com/office/drawing/2014/main" id="{07B52116-F348-44E3-9890-804D1A1037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79" y="2714881"/>
            <a:ext cx="94529" cy="9452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423C21B-8DC3-4D03-98F9-BEC37AAB63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59" y="3312121"/>
            <a:ext cx="91174" cy="91174"/>
          </a:xfrm>
          <a:prstGeom prst="rect">
            <a:avLst/>
          </a:prstGeom>
        </p:spPr>
      </p:pic>
      <p:pic>
        <p:nvPicPr>
          <p:cNvPr id="85" name="Picture 84">
            <a:hlinkClick r:id="rId28" action="ppaction://hlinksldjump"/>
            <a:extLst>
              <a:ext uri="{FF2B5EF4-FFF2-40B4-BE49-F238E27FC236}">
                <a16:creationId xmlns:a16="http://schemas.microsoft.com/office/drawing/2014/main" id="{8F4D4B7E-34BA-4A5A-9BF7-E6EC0125E86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1" y="2352282"/>
            <a:ext cx="381017" cy="381017"/>
          </a:xfrm>
          <a:prstGeom prst="rect">
            <a:avLst/>
          </a:prstGeom>
        </p:spPr>
      </p:pic>
      <p:sp>
        <p:nvSpPr>
          <p:cNvPr id="86" name="TextBox 85">
            <a:hlinkClick r:id="rId28" action="ppaction://hlinksldjump"/>
            <a:extLst>
              <a:ext uri="{FF2B5EF4-FFF2-40B4-BE49-F238E27FC236}">
                <a16:creationId xmlns:a16="http://schemas.microsoft.com/office/drawing/2014/main" id="{24300508-D450-4117-8CB2-E69AE596ECD7}"/>
              </a:ext>
            </a:extLst>
          </p:cNvPr>
          <p:cNvSpPr txBox="1"/>
          <p:nvPr/>
        </p:nvSpPr>
        <p:spPr>
          <a:xfrm>
            <a:off x="4417291" y="2421959"/>
            <a:ext cx="1158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Disk (C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:)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E41CB6B-A5D8-49F5-BD4D-7C5DB8E9672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74" y="3109350"/>
            <a:ext cx="381017" cy="38101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6CF67BCD-1F53-4CE5-913F-0A51F96B1577}"/>
              </a:ext>
            </a:extLst>
          </p:cNvPr>
          <p:cNvSpPr txBox="1"/>
          <p:nvPr/>
        </p:nvSpPr>
        <p:spPr>
          <a:xfrm>
            <a:off x="4409684" y="3179027"/>
            <a:ext cx="1158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DVD Disk Drive (D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:)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9BE52FBB-D59E-4AA2-AAA9-2BB905FB5BF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94" y="3109350"/>
            <a:ext cx="381017" cy="38101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60D9F4C-7BE1-4F0B-8D18-53708614712A}"/>
              </a:ext>
            </a:extLst>
          </p:cNvPr>
          <p:cNvSpPr txBox="1"/>
          <p:nvPr/>
        </p:nvSpPr>
        <p:spPr>
          <a:xfrm>
            <a:off x="6055604" y="3179027"/>
            <a:ext cx="1158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Removable Disk (F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:)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EE841996-5443-4275-82D4-3503A289621F}"/>
              </a:ext>
            </a:extLst>
          </p:cNvPr>
          <p:cNvSpPr/>
          <p:nvPr/>
        </p:nvSpPr>
        <p:spPr>
          <a:xfrm>
            <a:off x="31313" y="837252"/>
            <a:ext cx="1518009" cy="5763898"/>
          </a:xfrm>
          <a:prstGeom prst="rect">
            <a:avLst/>
          </a:prstGeom>
          <a:gradFill>
            <a:gsLst>
              <a:gs pos="0">
                <a:srgbClr val="7AA1E6"/>
              </a:gs>
              <a:gs pos="70000">
                <a:srgbClr val="6375D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CF77C5-F0A9-4C79-8A1C-8B385491F935}"/>
              </a:ext>
            </a:extLst>
          </p:cNvPr>
          <p:cNvCxnSpPr>
            <a:cxnSpLocks/>
          </p:cNvCxnSpPr>
          <p:nvPr/>
        </p:nvCxnSpPr>
        <p:spPr>
          <a:xfrm>
            <a:off x="0" y="6615171"/>
            <a:ext cx="12188766" cy="0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D9FDDA9-CAB2-40B2-B3CB-85F1CAC261F4}"/>
              </a:ext>
            </a:extLst>
          </p:cNvPr>
          <p:cNvSpPr/>
          <p:nvPr/>
        </p:nvSpPr>
        <p:spPr>
          <a:xfrm>
            <a:off x="31313" y="211193"/>
            <a:ext cx="12129369" cy="162992"/>
          </a:xfrm>
          <a:prstGeom prst="rect">
            <a:avLst/>
          </a:prstGeom>
          <a:solidFill>
            <a:srgbClr val="F3F5F6"/>
          </a:soli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0D3BA5-0D30-45C0-AD9C-A23FAF012BC8}"/>
              </a:ext>
            </a:extLst>
          </p:cNvPr>
          <p:cNvSpPr/>
          <p:nvPr/>
        </p:nvSpPr>
        <p:spPr>
          <a:xfrm>
            <a:off x="31314" y="374184"/>
            <a:ext cx="12129367" cy="295267"/>
          </a:xfrm>
          <a:prstGeom prst="rect">
            <a:avLst/>
          </a:prstGeom>
          <a:gradFill>
            <a:gsLst>
              <a:gs pos="0">
                <a:srgbClr val="F2F4F5"/>
              </a:gs>
              <a:gs pos="100000">
                <a:srgbClr val="F1F2EE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1B4B65E-9328-4D8E-9636-F642FDE6C511}"/>
              </a:ext>
            </a:extLst>
          </p:cNvPr>
          <p:cNvSpPr/>
          <p:nvPr/>
        </p:nvSpPr>
        <p:spPr>
          <a:xfrm>
            <a:off x="31314" y="669451"/>
            <a:ext cx="12129367" cy="162992"/>
          </a:xfrm>
          <a:prstGeom prst="rect">
            <a:avLst/>
          </a:prstGeom>
          <a:gradFill>
            <a:gsLst>
              <a:gs pos="0">
                <a:srgbClr val="EFEEE8"/>
              </a:gs>
              <a:gs pos="100000">
                <a:srgbClr val="DBD9CA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9F04ADC-8BDD-442F-A2CA-24A9D9DE1A73}"/>
              </a:ext>
            </a:extLst>
          </p:cNvPr>
          <p:cNvCxnSpPr>
            <a:cxnSpLocks/>
          </p:cNvCxnSpPr>
          <p:nvPr/>
        </p:nvCxnSpPr>
        <p:spPr>
          <a:xfrm>
            <a:off x="12178505" y="-33338"/>
            <a:ext cx="0" cy="6648509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2D01B25-7023-4E63-A5B8-A8DCD615F3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" b="48276" l="1515" r="98485">
                        <a14:foregroundMark x1="37879" y1="36207" x2="37879" y2="36207"/>
                        <a14:foregroundMark x1="24242" y1="22414" x2="78788" y2="5172"/>
                        <a14:foregroundMark x1="78788" y1="5172" x2="31818" y2="43103"/>
                        <a14:foregroundMark x1="31818" y1="43103" x2="10606" y2="5172"/>
                        <a14:foregroundMark x1="3030" y1="12069" x2="4545" y2="48276"/>
                        <a14:foregroundMark x1="74242" y1="46552" x2="87879" y2="8621"/>
                        <a14:foregroundMark x1="95455" y1="6897" x2="98485" y2="4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3" b="49821"/>
          <a:stretch/>
        </p:blipFill>
        <p:spPr>
          <a:xfrm>
            <a:off x="12091798" y="-4657"/>
            <a:ext cx="132276" cy="2132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839CEEA-DF18-4C66-AA0D-6E29D4B2C0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" b="48276" l="1515" r="98485">
                        <a14:foregroundMark x1="37879" y1="36207" x2="37879" y2="36207"/>
                        <a14:foregroundMark x1="24242" y1="22414" x2="78788" y2="5172"/>
                        <a14:foregroundMark x1="78788" y1="5172" x2="31818" y2="43103"/>
                        <a14:foregroundMark x1="31818" y1="43103" x2="10606" y2="5172"/>
                        <a14:foregroundMark x1="3030" y1="12069" x2="4545" y2="48276"/>
                        <a14:foregroundMark x1="74242" y1="46552" x2="87879" y2="8621"/>
                        <a14:foregroundMark x1="95455" y1="6897" x2="98485" y2="4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7" r="27357" b="49821"/>
          <a:stretch/>
        </p:blipFill>
        <p:spPr>
          <a:xfrm>
            <a:off x="100202" y="-4530"/>
            <a:ext cx="11991592" cy="2132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82420A-F13E-429F-8F3D-78FDE18B50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" b="48276" l="1515" r="98485">
                        <a14:foregroundMark x1="37879" y1="36207" x2="37879" y2="36207"/>
                        <a14:foregroundMark x1="24242" y1="22414" x2="78788" y2="5172"/>
                        <a14:foregroundMark x1="78788" y1="5172" x2="31818" y2="43103"/>
                        <a14:foregroundMark x1="31818" y1="43103" x2="10606" y2="5172"/>
                        <a14:foregroundMark x1="3030" y1="12069" x2="4545" y2="48276"/>
                        <a14:foregroundMark x1="74242" y1="46552" x2="87879" y2="8621"/>
                        <a14:foregroundMark x1="95455" y1="6897" x2="98485" y2="4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13" b="49821"/>
          <a:stretch/>
        </p:blipFill>
        <p:spPr>
          <a:xfrm>
            <a:off x="-30765" y="-4530"/>
            <a:ext cx="130968" cy="21321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9D7A14-3B15-4ABF-949C-FB66B671D5BB}"/>
              </a:ext>
            </a:extLst>
          </p:cNvPr>
          <p:cNvCxnSpPr>
            <a:cxnSpLocks/>
          </p:cNvCxnSpPr>
          <p:nvPr/>
        </p:nvCxnSpPr>
        <p:spPr>
          <a:xfrm>
            <a:off x="11616" y="206013"/>
            <a:ext cx="0" cy="6399236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4AD85A5C-35ED-4AAB-AC49-866E0C2C4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" y="40527"/>
            <a:ext cx="115528" cy="11552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8C3F9AC-FE6C-4A69-A8E8-0FC76EE4841F}"/>
              </a:ext>
            </a:extLst>
          </p:cNvPr>
          <p:cNvSpPr txBox="1"/>
          <p:nvPr/>
        </p:nvSpPr>
        <p:spPr>
          <a:xfrm>
            <a:off x="68851" y="-9431"/>
            <a:ext cx="817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Computer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83E95F-F56B-4F7C-BE12-AD882CF28873}"/>
              </a:ext>
            </a:extLst>
          </p:cNvPr>
          <p:cNvSpPr txBox="1"/>
          <p:nvPr/>
        </p:nvSpPr>
        <p:spPr>
          <a:xfrm>
            <a:off x="-6639" y="185083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85F261-FE59-438A-8979-4C3BCBABE2AA}"/>
              </a:ext>
            </a:extLst>
          </p:cNvPr>
          <p:cNvSpPr txBox="1"/>
          <p:nvPr/>
        </p:nvSpPr>
        <p:spPr>
          <a:xfrm>
            <a:off x="213804" y="185082"/>
            <a:ext cx="3353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19BFA0-0226-4359-902B-098384C1C363}"/>
              </a:ext>
            </a:extLst>
          </p:cNvPr>
          <p:cNvSpPr txBox="1"/>
          <p:nvPr/>
        </p:nvSpPr>
        <p:spPr>
          <a:xfrm>
            <a:off x="476443" y="185081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E65551-8293-4E79-9D43-9ACDC45B73A4}"/>
              </a:ext>
            </a:extLst>
          </p:cNvPr>
          <p:cNvSpPr txBox="1"/>
          <p:nvPr/>
        </p:nvSpPr>
        <p:spPr>
          <a:xfrm>
            <a:off x="748485" y="185082"/>
            <a:ext cx="5405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Favorites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7871DC-0296-40F2-9E38-8F11864474F0}"/>
              </a:ext>
            </a:extLst>
          </p:cNvPr>
          <p:cNvSpPr txBox="1"/>
          <p:nvPr/>
        </p:nvSpPr>
        <p:spPr>
          <a:xfrm>
            <a:off x="1190735" y="185080"/>
            <a:ext cx="3946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291746-ADCD-4E7D-90F8-C7F51A796B06}"/>
              </a:ext>
            </a:extLst>
          </p:cNvPr>
          <p:cNvSpPr txBox="1"/>
          <p:nvPr/>
        </p:nvSpPr>
        <p:spPr>
          <a:xfrm>
            <a:off x="1496658" y="18508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B1211AD-0693-4C90-85C6-A4F54728FE9D}"/>
              </a:ext>
            </a:extLst>
          </p:cNvPr>
          <p:cNvGrpSpPr/>
          <p:nvPr/>
        </p:nvGrpSpPr>
        <p:grpSpPr>
          <a:xfrm>
            <a:off x="117505" y="912026"/>
            <a:ext cx="1345623" cy="755526"/>
            <a:chOff x="545734" y="3094215"/>
            <a:chExt cx="1345623" cy="752183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76F0D11-883C-4590-A67B-B3A062DC674D}"/>
                </a:ext>
              </a:extLst>
            </p:cNvPr>
            <p:cNvSpPr/>
            <p:nvPr/>
          </p:nvSpPr>
          <p:spPr>
            <a:xfrm>
              <a:off x="546378" y="3273425"/>
              <a:ext cx="1344168" cy="572973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5B8DB52-1AFA-4627-8C4C-D5E0044C7E84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 Tasks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986F12-D755-4D0A-8E18-C34826B519E3}"/>
              </a:ext>
            </a:extLst>
          </p:cNvPr>
          <p:cNvGrpSpPr/>
          <p:nvPr/>
        </p:nvGrpSpPr>
        <p:grpSpPr>
          <a:xfrm>
            <a:off x="115883" y="1767983"/>
            <a:ext cx="1345623" cy="755526"/>
            <a:chOff x="545734" y="3094215"/>
            <a:chExt cx="1345623" cy="752183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9E98669-767D-4772-AE37-1386695D9F4F}"/>
                </a:ext>
              </a:extLst>
            </p:cNvPr>
            <p:cNvSpPr/>
            <p:nvPr/>
          </p:nvSpPr>
          <p:spPr>
            <a:xfrm>
              <a:off x="546378" y="3273425"/>
              <a:ext cx="1344168" cy="572973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Top Corners Rounded 96">
              <a:extLst>
                <a:ext uri="{FF2B5EF4-FFF2-40B4-BE49-F238E27FC236}">
                  <a16:creationId xmlns:a16="http://schemas.microsoft.com/office/drawing/2014/main" id="{B12DF5B2-D5E3-499B-A276-330CAC2170E7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Other Places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8C1BA46-6013-46E7-A252-FDE8166817D1}"/>
              </a:ext>
            </a:extLst>
          </p:cNvPr>
          <p:cNvGrpSpPr/>
          <p:nvPr/>
        </p:nvGrpSpPr>
        <p:grpSpPr>
          <a:xfrm>
            <a:off x="115072" y="2623661"/>
            <a:ext cx="1345623" cy="533684"/>
            <a:chOff x="545734" y="3094215"/>
            <a:chExt cx="1345623" cy="531323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21E0DC6-10D8-4C1A-85A7-C8CEE1DD6213}"/>
                </a:ext>
              </a:extLst>
            </p:cNvPr>
            <p:cNvSpPr/>
            <p:nvPr/>
          </p:nvSpPr>
          <p:spPr>
            <a:xfrm>
              <a:off x="546378" y="3273426"/>
              <a:ext cx="1344168" cy="352112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Computer</a:t>
              </a:r>
            </a:p>
            <a:p>
              <a:r>
                <a:rPr lang="en-US" sz="7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 Folder</a:t>
              </a:r>
            </a:p>
          </p:txBody>
        </p:sp>
        <p:sp>
          <p:nvSpPr>
            <p:cNvPr id="100" name="Rectangle: Top Corners Rounded 99">
              <a:extLst>
                <a:ext uri="{FF2B5EF4-FFF2-40B4-BE49-F238E27FC236}">
                  <a16:creationId xmlns:a16="http://schemas.microsoft.com/office/drawing/2014/main" id="{5E9F5205-5FE7-48B8-AD0D-105E042CAEE5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Details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C1A32BFA-6FCE-4564-96DA-74E6A5F4AED0}"/>
              </a:ext>
            </a:extLst>
          </p:cNvPr>
          <p:cNvSpPr txBox="1"/>
          <p:nvPr/>
        </p:nvSpPr>
        <p:spPr>
          <a:xfrm>
            <a:off x="288742" y="1132887"/>
            <a:ext cx="108715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system information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F6C812B-9DED-467E-B3E4-5331B2D95FA7}"/>
              </a:ext>
            </a:extLst>
          </p:cNvPr>
          <p:cNvSpPr txBox="1"/>
          <p:nvPr/>
        </p:nvSpPr>
        <p:spPr>
          <a:xfrm>
            <a:off x="289553" y="1273311"/>
            <a:ext cx="110318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or remove programs</a:t>
            </a:r>
          </a:p>
        </p:txBody>
      </p:sp>
      <p:sp>
        <p:nvSpPr>
          <p:cNvPr id="103" name="TextBox 102">
            <a:hlinkClick r:id="rId12" action="ppaction://hlinksldjump"/>
            <a:extLst>
              <a:ext uri="{FF2B5EF4-FFF2-40B4-BE49-F238E27FC236}">
                <a16:creationId xmlns:a16="http://schemas.microsoft.com/office/drawing/2014/main" id="{92847F5D-6149-4C4F-8EFA-82EE1FDB1E3F}"/>
              </a:ext>
            </a:extLst>
          </p:cNvPr>
          <p:cNvSpPr txBox="1"/>
          <p:nvPr/>
        </p:nvSpPr>
        <p:spPr>
          <a:xfrm>
            <a:off x="288019" y="1411923"/>
            <a:ext cx="801823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 a setting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116C801-782C-481A-A741-9C97D418A3A1}"/>
              </a:ext>
            </a:extLst>
          </p:cNvPr>
          <p:cNvSpPr txBox="1"/>
          <p:nvPr/>
        </p:nvSpPr>
        <p:spPr>
          <a:xfrm>
            <a:off x="288019" y="2007865"/>
            <a:ext cx="875561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Network Places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2A53AA3-3551-46E6-8599-950092157468}"/>
              </a:ext>
            </a:extLst>
          </p:cNvPr>
          <p:cNvSpPr txBox="1"/>
          <p:nvPr/>
        </p:nvSpPr>
        <p:spPr>
          <a:xfrm>
            <a:off x="288830" y="2148289"/>
            <a:ext cx="726481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Documents</a:t>
            </a:r>
          </a:p>
        </p:txBody>
      </p:sp>
      <p:sp>
        <p:nvSpPr>
          <p:cNvPr id="106" name="TextBox 105">
            <a:hlinkClick r:id="rId12" action="ppaction://hlinksldjump"/>
            <a:extLst>
              <a:ext uri="{FF2B5EF4-FFF2-40B4-BE49-F238E27FC236}">
                <a16:creationId xmlns:a16="http://schemas.microsoft.com/office/drawing/2014/main" id="{517278A0-F4F8-42D9-8BB5-6C874ABC43CB}"/>
              </a:ext>
            </a:extLst>
          </p:cNvPr>
          <p:cNvSpPr txBox="1"/>
          <p:nvPr/>
        </p:nvSpPr>
        <p:spPr>
          <a:xfrm>
            <a:off x="287296" y="2286901"/>
            <a:ext cx="671979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Panel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3570E29-905E-42C3-8564-3030C9DCF78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74" t="9015" r="54365" b="84431"/>
          <a:stretch/>
        </p:blipFill>
        <p:spPr>
          <a:xfrm>
            <a:off x="40313" y="381229"/>
            <a:ext cx="2632156" cy="287087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9DE69388-B568-4A18-A873-FDE3F0A9D77E}"/>
              </a:ext>
            </a:extLst>
          </p:cNvPr>
          <p:cNvSpPr/>
          <p:nvPr/>
        </p:nvSpPr>
        <p:spPr>
          <a:xfrm>
            <a:off x="1550855" y="839671"/>
            <a:ext cx="10609823" cy="575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5F42551-A500-4885-AC8E-3B9610A5AE42}"/>
              </a:ext>
            </a:extLst>
          </p:cNvPr>
          <p:cNvSpPr/>
          <p:nvPr/>
        </p:nvSpPr>
        <p:spPr>
          <a:xfrm>
            <a:off x="476443" y="690886"/>
            <a:ext cx="11325032" cy="127350"/>
          </a:xfrm>
          <a:prstGeom prst="rect">
            <a:avLst/>
          </a:prstGeom>
          <a:solidFill>
            <a:schemeClr val="bg1"/>
          </a:solidFill>
          <a:ln w="6350">
            <a:solidFill>
              <a:srgbClr val="637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Computer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4D33DBFA-2880-4944-9D31-4D1703588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5" y="711768"/>
            <a:ext cx="84180" cy="84180"/>
          </a:xfrm>
          <a:prstGeom prst="rect">
            <a:avLst/>
          </a:prstGeom>
        </p:spPr>
      </p:pic>
      <p:pic>
        <p:nvPicPr>
          <p:cNvPr id="114" name="Picture 113">
            <a:hlinkClick r:id="rId14" action="ppaction://hlinksldjump"/>
            <a:extLst>
              <a:ext uri="{FF2B5EF4-FFF2-40B4-BE49-F238E27FC236}">
                <a16:creationId xmlns:a16="http://schemas.microsoft.com/office/drawing/2014/main" id="{42C5430B-73B6-485C-B539-C4C00A9C16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785" y="25056"/>
            <a:ext cx="150626" cy="150626"/>
          </a:xfrm>
          <a:prstGeom prst="rect">
            <a:avLst/>
          </a:prstGeom>
        </p:spPr>
      </p:pic>
      <p:pic>
        <p:nvPicPr>
          <p:cNvPr id="118" name="Picture 117">
            <a:hlinkClick r:id="rId16" action="ppaction://hlinksldjump"/>
            <a:extLst>
              <a:ext uri="{FF2B5EF4-FFF2-40B4-BE49-F238E27FC236}">
                <a16:creationId xmlns:a16="http://schemas.microsoft.com/office/drawing/2014/main" id="{28869F4C-93B9-4617-89F2-6DD8561F81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842" y="23758"/>
            <a:ext cx="150627" cy="15062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E5F61BB-31DC-4B13-B4D8-B31A2A62A12C}"/>
              </a:ext>
            </a:extLst>
          </p:cNvPr>
          <p:cNvGrpSpPr/>
          <p:nvPr/>
        </p:nvGrpSpPr>
        <p:grpSpPr>
          <a:xfrm>
            <a:off x="1550856" y="812853"/>
            <a:ext cx="2078396" cy="200055"/>
            <a:chOff x="3933784" y="2059700"/>
            <a:chExt cx="2078396" cy="200055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5181217-7D6E-409D-AE6F-D03EB1ECF05C}"/>
                </a:ext>
              </a:extLst>
            </p:cNvPr>
            <p:cNvCxnSpPr>
              <a:cxnSpLocks/>
            </p:cNvCxnSpPr>
            <p:nvPr/>
          </p:nvCxnSpPr>
          <p:spPr>
            <a:xfrm>
              <a:off x="3933784" y="2240280"/>
              <a:ext cx="2078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81878A2-B9D4-4421-AC11-6828E655E088}"/>
                </a:ext>
              </a:extLst>
            </p:cNvPr>
            <p:cNvSpPr txBox="1"/>
            <p:nvPr/>
          </p:nvSpPr>
          <p:spPr>
            <a:xfrm>
              <a:off x="3951546" y="2059700"/>
              <a:ext cx="93326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Hard Disk Drives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56E9326-9A09-4C2E-8D4D-41A429E8735E}"/>
              </a:ext>
            </a:extLst>
          </p:cNvPr>
          <p:cNvGrpSpPr/>
          <p:nvPr/>
        </p:nvGrpSpPr>
        <p:grpSpPr>
          <a:xfrm>
            <a:off x="1550856" y="1571605"/>
            <a:ext cx="2078396" cy="200055"/>
            <a:chOff x="3933784" y="2059700"/>
            <a:chExt cx="2078396" cy="200055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772F8EE-FA9A-4E52-9D92-8692C625D7B5}"/>
                </a:ext>
              </a:extLst>
            </p:cNvPr>
            <p:cNvCxnSpPr>
              <a:cxnSpLocks/>
            </p:cNvCxnSpPr>
            <p:nvPr/>
          </p:nvCxnSpPr>
          <p:spPr>
            <a:xfrm>
              <a:off x="3933784" y="2240280"/>
              <a:ext cx="2078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813ED28-AFC4-40E8-8CF8-B73A584B2AE5}"/>
                </a:ext>
              </a:extLst>
            </p:cNvPr>
            <p:cNvSpPr txBox="1"/>
            <p:nvPr/>
          </p:nvSpPr>
          <p:spPr>
            <a:xfrm>
              <a:off x="3951546" y="2059700"/>
              <a:ext cx="166263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Devices with Removable Storage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F70A23B-327E-4304-A507-20F46B868AE0}"/>
              </a:ext>
            </a:extLst>
          </p:cNvPr>
          <p:cNvGrpSpPr/>
          <p:nvPr/>
        </p:nvGrpSpPr>
        <p:grpSpPr>
          <a:xfrm>
            <a:off x="769494" y="6640275"/>
            <a:ext cx="1086818" cy="203112"/>
            <a:chOff x="2737213" y="5771071"/>
            <a:chExt cx="1228725" cy="229635"/>
          </a:xfrm>
        </p:grpSpPr>
        <p:pic>
          <p:nvPicPr>
            <p:cNvPr id="74" name="Picture 73">
              <a:hlinkClick r:id="rId16" action="ppaction://hlinksldjump"/>
              <a:extLst>
                <a:ext uri="{FF2B5EF4-FFF2-40B4-BE49-F238E27FC236}">
                  <a16:creationId xmlns:a16="http://schemas.microsoft.com/office/drawing/2014/main" id="{D181646E-8887-43F9-8AB2-184B0FFE9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038225" cy="219075"/>
            </a:xfrm>
            <a:prstGeom prst="rect">
              <a:avLst/>
            </a:prstGeom>
          </p:spPr>
        </p:pic>
        <p:pic>
          <p:nvPicPr>
            <p:cNvPr id="75" name="Picture 74">
              <a:hlinkClick r:id="rId16" action="ppaction://hlinksldjump"/>
              <a:extLst>
                <a:ext uri="{FF2B5EF4-FFF2-40B4-BE49-F238E27FC236}">
                  <a16:creationId xmlns:a16="http://schemas.microsoft.com/office/drawing/2014/main" id="{0B3D25B0-CF9C-482B-B8A4-345D3344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90500" cy="219075"/>
            </a:xfrm>
            <a:prstGeom prst="rect">
              <a:avLst/>
            </a:prstGeom>
          </p:spPr>
        </p:pic>
        <p:pic>
          <p:nvPicPr>
            <p:cNvPr id="76" name="Picture 75">
              <a:hlinkClick r:id="rId16" action="ppaction://hlinksldjump"/>
              <a:extLst>
                <a:ext uri="{FF2B5EF4-FFF2-40B4-BE49-F238E27FC236}">
                  <a16:creationId xmlns:a16="http://schemas.microsoft.com/office/drawing/2014/main" id="{4E5CCF78-07C5-4A03-A6CB-A0865A7E3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913" y="5781631"/>
              <a:ext cx="200025" cy="219075"/>
            </a:xfrm>
            <a:prstGeom prst="rect">
              <a:avLst/>
            </a:prstGeom>
          </p:spPr>
        </p:pic>
        <p:pic>
          <p:nvPicPr>
            <p:cNvPr id="77" name="Picture 76">
              <a:hlinkClick r:id="rId21" action="ppaction://hlinksldjump"/>
              <a:extLst>
                <a:ext uri="{FF2B5EF4-FFF2-40B4-BE49-F238E27FC236}">
                  <a16:creationId xmlns:a16="http://schemas.microsoft.com/office/drawing/2014/main" id="{3BEDA464-437F-4F9F-961F-6A292607E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100" y="5825861"/>
              <a:ext cx="130613" cy="130613"/>
            </a:xfrm>
            <a:prstGeom prst="rect">
              <a:avLst/>
            </a:prstGeom>
          </p:spPr>
        </p:pic>
        <p:sp>
          <p:nvSpPr>
            <p:cNvPr id="78" name="TextBox 77">
              <a:hlinkClick r:id="rId16" action="ppaction://hlinksldjump"/>
              <a:extLst>
                <a:ext uri="{FF2B5EF4-FFF2-40B4-BE49-F238E27FC236}">
                  <a16:creationId xmlns:a16="http://schemas.microsoft.com/office/drawing/2014/main" id="{3DC72C7C-AEE4-4D5F-AB1D-19EF25257F77}"/>
                </a:ext>
              </a:extLst>
            </p:cNvPr>
            <p:cNvSpPr txBox="1"/>
            <p:nvPr/>
          </p:nvSpPr>
          <p:spPr>
            <a:xfrm>
              <a:off x="2856872" y="5771071"/>
              <a:ext cx="889397" cy="215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Computer</a:t>
              </a:r>
            </a:p>
          </p:txBody>
        </p:sp>
      </p:grpSp>
      <p:pic>
        <p:nvPicPr>
          <p:cNvPr id="16" name="Picture 15">
            <a:hlinkClick r:id="rId22" action="ppaction://hlinksldjump"/>
            <a:extLst>
              <a:ext uri="{FF2B5EF4-FFF2-40B4-BE49-F238E27FC236}">
                <a16:creationId xmlns:a16="http://schemas.microsoft.com/office/drawing/2014/main" id="{02401828-9E7D-451E-BA5C-2417662F2095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2888" t="6222" r="30756" b="14395"/>
          <a:stretch/>
        </p:blipFill>
        <p:spPr>
          <a:xfrm>
            <a:off x="11856944" y="23758"/>
            <a:ext cx="150627" cy="1521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B04DE5-9205-4E6E-AABB-E683D30CA8E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3" y="1173551"/>
            <a:ext cx="95661" cy="956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31602D-F3B4-424E-872D-BF1BC08FBE7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6" y="1321974"/>
            <a:ext cx="95661" cy="95661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  <a:extLst>
              <a:ext uri="{FF2B5EF4-FFF2-40B4-BE49-F238E27FC236}">
                <a16:creationId xmlns:a16="http://schemas.microsoft.com/office/drawing/2014/main" id="{2640CDE0-1C97-4BF0-9D81-9BF0A31D464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1" y="2337992"/>
            <a:ext cx="104452" cy="1044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4A7BC1-448A-4028-9CBF-6191CDCB059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1" y="2187283"/>
            <a:ext cx="104452" cy="104452"/>
          </a:xfrm>
          <a:prstGeom prst="rect">
            <a:avLst/>
          </a:prstGeom>
        </p:spPr>
      </p:pic>
      <p:pic>
        <p:nvPicPr>
          <p:cNvPr id="80" name="Picture 79">
            <a:hlinkClick r:id="rId12" action="ppaction://hlinksldjump"/>
            <a:extLst>
              <a:ext uri="{FF2B5EF4-FFF2-40B4-BE49-F238E27FC236}">
                <a16:creationId xmlns:a16="http://schemas.microsoft.com/office/drawing/2014/main" id="{5F4B3CA0-59BE-4B71-B250-44648736CFF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3" y="1462897"/>
            <a:ext cx="94529" cy="94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77DCF9-2C31-476A-BE4B-3993EF060B3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3" y="2060137"/>
            <a:ext cx="91174" cy="91174"/>
          </a:xfrm>
          <a:prstGeom prst="rect">
            <a:avLst/>
          </a:prstGeom>
        </p:spPr>
      </p:pic>
      <p:pic>
        <p:nvPicPr>
          <p:cNvPr id="28" name="Picture 27">
            <a:hlinkClick r:id="rId29" action="ppaction://hlinksldjump"/>
            <a:extLst>
              <a:ext uri="{FF2B5EF4-FFF2-40B4-BE49-F238E27FC236}">
                <a16:creationId xmlns:a16="http://schemas.microsoft.com/office/drawing/2014/main" id="{8D716D48-2D67-4CEB-8421-02A6729B8AC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25" y="1100298"/>
            <a:ext cx="381017" cy="381017"/>
          </a:xfrm>
          <a:prstGeom prst="rect">
            <a:avLst/>
          </a:prstGeom>
        </p:spPr>
      </p:pic>
      <p:sp>
        <p:nvSpPr>
          <p:cNvPr id="29" name="TextBox 28">
            <a:hlinkClick r:id="rId29" action="ppaction://hlinksldjump"/>
            <a:extLst>
              <a:ext uri="{FF2B5EF4-FFF2-40B4-BE49-F238E27FC236}">
                <a16:creationId xmlns:a16="http://schemas.microsoft.com/office/drawing/2014/main" id="{35DC46DA-7A91-43FD-B2DC-FA4AD6889989}"/>
              </a:ext>
            </a:extLst>
          </p:cNvPr>
          <p:cNvSpPr txBox="1"/>
          <p:nvPr/>
        </p:nvSpPr>
        <p:spPr>
          <a:xfrm>
            <a:off x="2010935" y="1169975"/>
            <a:ext cx="1158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Disk (C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:)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02F8F5FF-FD86-4626-AEF2-DD41A63FB78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8" y="1857366"/>
            <a:ext cx="381017" cy="381017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816C246C-5282-4175-B710-4F7D51CB9391}"/>
              </a:ext>
            </a:extLst>
          </p:cNvPr>
          <p:cNvSpPr txBox="1"/>
          <p:nvPr/>
        </p:nvSpPr>
        <p:spPr>
          <a:xfrm>
            <a:off x="2003328" y="1927043"/>
            <a:ext cx="1158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DVD Disk Drive (D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:)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E06C0B4E-9243-49C4-A2E9-6D40275E035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38" y="1857366"/>
            <a:ext cx="381017" cy="381017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D4733471-A5EC-4069-94C7-77A0C5C06D75}"/>
              </a:ext>
            </a:extLst>
          </p:cNvPr>
          <p:cNvSpPr txBox="1"/>
          <p:nvPr/>
        </p:nvSpPr>
        <p:spPr>
          <a:xfrm>
            <a:off x="3649248" y="1927043"/>
            <a:ext cx="1158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Removable Disk (F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:)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710240-9184-47C9-953C-5F82584C00AB}"/>
              </a:ext>
            </a:extLst>
          </p:cNvPr>
          <p:cNvGrpSpPr/>
          <p:nvPr/>
        </p:nvGrpSpPr>
        <p:grpSpPr>
          <a:xfrm>
            <a:off x="769494" y="6643099"/>
            <a:ext cx="1088547" cy="203531"/>
            <a:chOff x="769494" y="6635569"/>
            <a:chExt cx="1088547" cy="203531"/>
          </a:xfrm>
        </p:grpSpPr>
        <p:pic>
          <p:nvPicPr>
            <p:cNvPr id="16" name="Picture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B498940E-ABDF-4515-A770-F9DA6EA1F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5" y="6646288"/>
              <a:ext cx="913466" cy="190562"/>
            </a:xfrm>
            <a:prstGeom prst="rect">
              <a:avLst/>
            </a:prstGeom>
          </p:spPr>
        </p:pic>
        <p:pic>
          <p:nvPicPr>
            <p:cNvPr id="17" name="Picture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8C9E197E-59ED-4E92-A53A-2D4A9B257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94" y="6648538"/>
              <a:ext cx="123825" cy="190562"/>
            </a:xfrm>
            <a:prstGeom prst="rect">
              <a:avLst/>
            </a:prstGeom>
          </p:spPr>
        </p:pic>
        <p:pic>
          <p:nvPicPr>
            <p:cNvPr id="18" name="Picture 17">
              <a:hlinkClick r:id="rId9" action="ppaction://hlinksldjump"/>
              <a:extLst>
                <a:ext uri="{FF2B5EF4-FFF2-40B4-BE49-F238E27FC236}">
                  <a16:creationId xmlns:a16="http://schemas.microsoft.com/office/drawing/2014/main" id="{6380EA9D-6A7E-4ECB-AFF2-2022910A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691" y="6646549"/>
              <a:ext cx="133350" cy="190562"/>
            </a:xfrm>
            <a:prstGeom prst="rect">
              <a:avLst/>
            </a:prstGeom>
          </p:spPr>
        </p:pic>
        <p:pic>
          <p:nvPicPr>
            <p:cNvPr id="19" name="Picture 18">
              <a:hlinkClick r:id="rId9" action="ppaction://hlinksldjump"/>
              <a:extLst>
                <a:ext uri="{FF2B5EF4-FFF2-40B4-BE49-F238E27FC236}">
                  <a16:creationId xmlns:a16="http://schemas.microsoft.com/office/drawing/2014/main" id="{29004815-D45E-41EA-B6E4-C2A2BFBA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4" y="6688793"/>
              <a:ext cx="115528" cy="115528"/>
            </a:xfrm>
            <a:prstGeom prst="rect">
              <a:avLst/>
            </a:prstGeom>
          </p:spPr>
        </p:pic>
        <p:sp>
          <p:nvSpPr>
            <p:cNvPr id="20" name="TextBox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9044FF83-9A06-4FF6-9EFD-B070A184BD5E}"/>
                </a:ext>
              </a:extLst>
            </p:cNvPr>
            <p:cNvSpPr txBox="1"/>
            <p:nvPr/>
          </p:nvSpPr>
          <p:spPr>
            <a:xfrm>
              <a:off x="875332" y="6635569"/>
              <a:ext cx="786679" cy="190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Computer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19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710240-9184-47C9-953C-5F82584C00AB}"/>
              </a:ext>
            </a:extLst>
          </p:cNvPr>
          <p:cNvGrpSpPr/>
          <p:nvPr/>
        </p:nvGrpSpPr>
        <p:grpSpPr>
          <a:xfrm>
            <a:off x="769494" y="6643099"/>
            <a:ext cx="1088547" cy="203531"/>
            <a:chOff x="769494" y="6635569"/>
            <a:chExt cx="1088547" cy="203531"/>
          </a:xfrm>
        </p:grpSpPr>
        <p:pic>
          <p:nvPicPr>
            <p:cNvPr id="16" name="Picture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B498940E-ABDF-4515-A770-F9DA6EA1F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5" y="6646288"/>
              <a:ext cx="913466" cy="190562"/>
            </a:xfrm>
            <a:prstGeom prst="rect">
              <a:avLst/>
            </a:prstGeom>
          </p:spPr>
        </p:pic>
        <p:pic>
          <p:nvPicPr>
            <p:cNvPr id="17" name="Picture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8C9E197E-59ED-4E92-A53A-2D4A9B257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94" y="6648538"/>
              <a:ext cx="123825" cy="190562"/>
            </a:xfrm>
            <a:prstGeom prst="rect">
              <a:avLst/>
            </a:prstGeom>
          </p:spPr>
        </p:pic>
        <p:pic>
          <p:nvPicPr>
            <p:cNvPr id="18" name="Picture 17">
              <a:hlinkClick r:id="rId9" action="ppaction://hlinksldjump"/>
              <a:extLst>
                <a:ext uri="{FF2B5EF4-FFF2-40B4-BE49-F238E27FC236}">
                  <a16:creationId xmlns:a16="http://schemas.microsoft.com/office/drawing/2014/main" id="{6380EA9D-6A7E-4ECB-AFF2-2022910A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691" y="6646549"/>
              <a:ext cx="133350" cy="190562"/>
            </a:xfrm>
            <a:prstGeom prst="rect">
              <a:avLst/>
            </a:prstGeom>
          </p:spPr>
        </p:pic>
        <p:pic>
          <p:nvPicPr>
            <p:cNvPr id="19" name="Picture 18">
              <a:hlinkClick r:id="rId9" action="ppaction://hlinksldjump"/>
              <a:extLst>
                <a:ext uri="{FF2B5EF4-FFF2-40B4-BE49-F238E27FC236}">
                  <a16:creationId xmlns:a16="http://schemas.microsoft.com/office/drawing/2014/main" id="{29004815-D45E-41EA-B6E4-C2A2BFBA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4" y="6688793"/>
              <a:ext cx="115528" cy="115528"/>
            </a:xfrm>
            <a:prstGeom prst="rect">
              <a:avLst/>
            </a:prstGeom>
          </p:spPr>
        </p:pic>
        <p:sp>
          <p:nvSpPr>
            <p:cNvPr id="20" name="TextBox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9044FF83-9A06-4FF6-9EFD-B070A184BD5E}"/>
                </a:ext>
              </a:extLst>
            </p:cNvPr>
            <p:cNvSpPr txBox="1"/>
            <p:nvPr/>
          </p:nvSpPr>
          <p:spPr>
            <a:xfrm>
              <a:off x="875332" y="6635569"/>
              <a:ext cx="786679" cy="190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My Computer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38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EE841996-5443-4275-82D4-3503A289621F}"/>
              </a:ext>
            </a:extLst>
          </p:cNvPr>
          <p:cNvSpPr/>
          <p:nvPr/>
        </p:nvSpPr>
        <p:spPr>
          <a:xfrm>
            <a:off x="2415775" y="2086519"/>
            <a:ext cx="1518009" cy="3513589"/>
          </a:xfrm>
          <a:prstGeom prst="rect">
            <a:avLst/>
          </a:prstGeom>
          <a:gradFill>
            <a:gsLst>
              <a:gs pos="0">
                <a:srgbClr val="7AA1E6"/>
              </a:gs>
              <a:gs pos="70000">
                <a:srgbClr val="6375D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CF77C5-F0A9-4C79-8A1C-8B385491F935}"/>
              </a:ext>
            </a:extLst>
          </p:cNvPr>
          <p:cNvCxnSpPr>
            <a:cxnSpLocks/>
          </p:cNvCxnSpPr>
          <p:nvPr/>
        </p:nvCxnSpPr>
        <p:spPr>
          <a:xfrm>
            <a:off x="2387866" y="5613797"/>
            <a:ext cx="5829086" cy="0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D9FDDA9-CAB2-40B2-B3CB-85F1CAC261F4}"/>
              </a:ext>
            </a:extLst>
          </p:cNvPr>
          <p:cNvSpPr/>
          <p:nvPr/>
        </p:nvSpPr>
        <p:spPr>
          <a:xfrm>
            <a:off x="2415779" y="1465777"/>
            <a:ext cx="5769981" cy="162992"/>
          </a:xfrm>
          <a:prstGeom prst="rect">
            <a:avLst/>
          </a:prstGeom>
          <a:solidFill>
            <a:srgbClr val="F3F5F6"/>
          </a:soli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0D3BA5-0D30-45C0-AD9C-A23FAF012BC8}"/>
              </a:ext>
            </a:extLst>
          </p:cNvPr>
          <p:cNvSpPr/>
          <p:nvPr/>
        </p:nvSpPr>
        <p:spPr>
          <a:xfrm>
            <a:off x="2415779" y="1628768"/>
            <a:ext cx="5769983" cy="295267"/>
          </a:xfrm>
          <a:prstGeom prst="rect">
            <a:avLst/>
          </a:prstGeom>
          <a:gradFill>
            <a:gsLst>
              <a:gs pos="0">
                <a:srgbClr val="F2F4F5"/>
              </a:gs>
              <a:gs pos="100000">
                <a:srgbClr val="F1F2EE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1B4B65E-9328-4D8E-9636-F642FDE6C511}"/>
              </a:ext>
            </a:extLst>
          </p:cNvPr>
          <p:cNvSpPr/>
          <p:nvPr/>
        </p:nvSpPr>
        <p:spPr>
          <a:xfrm>
            <a:off x="2415779" y="1924035"/>
            <a:ext cx="5769979" cy="162992"/>
          </a:xfrm>
          <a:prstGeom prst="rect">
            <a:avLst/>
          </a:prstGeom>
          <a:gradFill>
            <a:gsLst>
              <a:gs pos="0">
                <a:srgbClr val="EFEEE8"/>
              </a:gs>
              <a:gs pos="100000">
                <a:srgbClr val="DBD9CA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C6DE64-08AB-441E-94C7-1A89B4DD437D}"/>
              </a:ext>
            </a:extLst>
          </p:cNvPr>
          <p:cNvGrpSpPr/>
          <p:nvPr/>
        </p:nvGrpSpPr>
        <p:grpSpPr>
          <a:xfrm>
            <a:off x="2387866" y="1252567"/>
            <a:ext cx="5829086" cy="4361230"/>
            <a:chOff x="2387866" y="1252567"/>
            <a:chExt cx="5829086" cy="436123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E9443A4-A7C6-4752-A309-B9A1A14AADCD}"/>
                </a:ext>
              </a:extLst>
            </p:cNvPr>
            <p:cNvGrpSpPr/>
            <p:nvPr/>
          </p:nvGrpSpPr>
          <p:grpSpPr>
            <a:xfrm>
              <a:off x="2387866" y="1252567"/>
              <a:ext cx="5829086" cy="213716"/>
              <a:chOff x="2389915" y="1254999"/>
              <a:chExt cx="5829086" cy="21371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2D01B25-7023-4E63-A5B8-A8DCD615F3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643" b="49821"/>
              <a:stretch/>
            </p:blipFill>
            <p:spPr>
              <a:xfrm>
                <a:off x="8086725" y="1255505"/>
                <a:ext cx="132276" cy="21321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839CEEA-DF18-4C66-AA0D-6E29D4B2C0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87" r="27357" b="49821"/>
              <a:stretch/>
            </p:blipFill>
            <p:spPr>
              <a:xfrm>
                <a:off x="2520883" y="1255505"/>
                <a:ext cx="5565842" cy="21321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182420A-F13E-429F-8F3D-78FDE18B50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913" b="49821"/>
              <a:stretch/>
            </p:blipFill>
            <p:spPr>
              <a:xfrm>
                <a:off x="2389915" y="1254999"/>
                <a:ext cx="130968" cy="213210"/>
              </a:xfrm>
              <a:prstGeom prst="rect">
                <a:avLst/>
              </a:prstGeom>
            </p:spPr>
          </p:pic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9D7A14-3B15-4ABF-949C-FB66B671D5BB}"/>
                </a:ext>
              </a:extLst>
            </p:cNvPr>
            <p:cNvCxnSpPr>
              <a:cxnSpLocks/>
            </p:cNvCxnSpPr>
            <p:nvPr/>
          </p:nvCxnSpPr>
          <p:spPr>
            <a:xfrm>
              <a:off x="2401822" y="1465777"/>
              <a:ext cx="0" cy="4148020"/>
            </a:xfrm>
            <a:prstGeom prst="line">
              <a:avLst/>
            </a:prstGeom>
            <a:ln w="28575">
              <a:solidFill>
                <a:srgbClr val="062F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9F04ADC-8BDD-442F-A2CA-24A9D9DE1A73}"/>
                </a:ext>
              </a:extLst>
            </p:cNvPr>
            <p:cNvCxnSpPr>
              <a:cxnSpLocks/>
            </p:cNvCxnSpPr>
            <p:nvPr/>
          </p:nvCxnSpPr>
          <p:spPr>
            <a:xfrm>
              <a:off x="8201357" y="1465777"/>
              <a:ext cx="0" cy="4148020"/>
            </a:xfrm>
            <a:prstGeom prst="line">
              <a:avLst/>
            </a:prstGeom>
            <a:ln w="28575">
              <a:solidFill>
                <a:srgbClr val="062F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4AD85A5C-35ED-4AAB-AC49-866E0C2C4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60" y="1307843"/>
            <a:ext cx="115528" cy="11552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8C3F9AC-FE6C-4A69-A8E8-0FC76EE4841F}"/>
              </a:ext>
            </a:extLst>
          </p:cNvPr>
          <p:cNvSpPr txBox="1"/>
          <p:nvPr/>
        </p:nvSpPr>
        <p:spPr>
          <a:xfrm>
            <a:off x="2479097" y="1257885"/>
            <a:ext cx="8723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Disk (C:)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83E95F-F56B-4F7C-BE12-AD882CF28873}"/>
              </a:ext>
            </a:extLst>
          </p:cNvPr>
          <p:cNvSpPr txBox="1"/>
          <p:nvPr/>
        </p:nvSpPr>
        <p:spPr>
          <a:xfrm>
            <a:off x="2377826" y="1439667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85F261-FE59-438A-8979-4C3BCBABE2AA}"/>
              </a:ext>
            </a:extLst>
          </p:cNvPr>
          <p:cNvSpPr txBox="1"/>
          <p:nvPr/>
        </p:nvSpPr>
        <p:spPr>
          <a:xfrm>
            <a:off x="2598269" y="1439666"/>
            <a:ext cx="3353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19BFA0-0226-4359-902B-098384C1C363}"/>
              </a:ext>
            </a:extLst>
          </p:cNvPr>
          <p:cNvSpPr txBox="1"/>
          <p:nvPr/>
        </p:nvSpPr>
        <p:spPr>
          <a:xfrm>
            <a:off x="2860908" y="1439665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E65551-8293-4E79-9D43-9ACDC45B73A4}"/>
              </a:ext>
            </a:extLst>
          </p:cNvPr>
          <p:cNvSpPr txBox="1"/>
          <p:nvPr/>
        </p:nvSpPr>
        <p:spPr>
          <a:xfrm>
            <a:off x="3132950" y="1439666"/>
            <a:ext cx="5405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Favorites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7871DC-0296-40F2-9E38-8F11864474F0}"/>
              </a:ext>
            </a:extLst>
          </p:cNvPr>
          <p:cNvSpPr txBox="1"/>
          <p:nvPr/>
        </p:nvSpPr>
        <p:spPr>
          <a:xfrm>
            <a:off x="3575200" y="1439664"/>
            <a:ext cx="3946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291746-ADCD-4E7D-90F8-C7F51A796B06}"/>
              </a:ext>
            </a:extLst>
          </p:cNvPr>
          <p:cNvSpPr txBox="1"/>
          <p:nvPr/>
        </p:nvSpPr>
        <p:spPr>
          <a:xfrm>
            <a:off x="3881123" y="1439666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B1211AD-0693-4C90-85C6-A4F54728FE9D}"/>
              </a:ext>
            </a:extLst>
          </p:cNvPr>
          <p:cNvGrpSpPr/>
          <p:nvPr/>
        </p:nvGrpSpPr>
        <p:grpSpPr>
          <a:xfrm>
            <a:off x="2501967" y="2161293"/>
            <a:ext cx="1345623" cy="755526"/>
            <a:chOff x="545734" y="3094215"/>
            <a:chExt cx="1345623" cy="752183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76F0D11-883C-4590-A67B-B3A062DC674D}"/>
                </a:ext>
              </a:extLst>
            </p:cNvPr>
            <p:cNvSpPr/>
            <p:nvPr/>
          </p:nvSpPr>
          <p:spPr>
            <a:xfrm>
              <a:off x="546378" y="3273425"/>
              <a:ext cx="1344168" cy="572973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5B8DB52-1AFA-4627-8C4C-D5E0044C7E84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 Tasks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986F12-D755-4D0A-8E18-C34826B519E3}"/>
              </a:ext>
            </a:extLst>
          </p:cNvPr>
          <p:cNvGrpSpPr/>
          <p:nvPr/>
        </p:nvGrpSpPr>
        <p:grpSpPr>
          <a:xfrm>
            <a:off x="2500345" y="3017250"/>
            <a:ext cx="1345623" cy="755526"/>
            <a:chOff x="545734" y="3094215"/>
            <a:chExt cx="1345623" cy="752183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9E98669-767D-4772-AE37-1386695D9F4F}"/>
                </a:ext>
              </a:extLst>
            </p:cNvPr>
            <p:cNvSpPr/>
            <p:nvPr/>
          </p:nvSpPr>
          <p:spPr>
            <a:xfrm>
              <a:off x="546378" y="3273425"/>
              <a:ext cx="1344168" cy="572973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Top Corners Rounded 96">
              <a:extLst>
                <a:ext uri="{FF2B5EF4-FFF2-40B4-BE49-F238E27FC236}">
                  <a16:creationId xmlns:a16="http://schemas.microsoft.com/office/drawing/2014/main" id="{B12DF5B2-D5E3-499B-A276-330CAC2170E7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Other Places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8C1BA46-6013-46E7-A252-FDE8166817D1}"/>
              </a:ext>
            </a:extLst>
          </p:cNvPr>
          <p:cNvGrpSpPr/>
          <p:nvPr/>
        </p:nvGrpSpPr>
        <p:grpSpPr>
          <a:xfrm>
            <a:off x="2499534" y="3872928"/>
            <a:ext cx="1345623" cy="533684"/>
            <a:chOff x="545734" y="3094215"/>
            <a:chExt cx="1345623" cy="531323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21E0DC6-10D8-4C1A-85A7-C8CEE1DD6213}"/>
                </a:ext>
              </a:extLst>
            </p:cNvPr>
            <p:cNvSpPr/>
            <p:nvPr/>
          </p:nvSpPr>
          <p:spPr>
            <a:xfrm>
              <a:off x="546378" y="3273426"/>
              <a:ext cx="1344168" cy="352112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Local Disk (C:)</a:t>
              </a:r>
            </a:p>
            <a:p>
              <a:r>
                <a:rPr lang="en-US" sz="7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Operating System Hard Disk</a:t>
              </a:r>
            </a:p>
          </p:txBody>
        </p:sp>
        <p:sp>
          <p:nvSpPr>
            <p:cNvPr id="100" name="Rectangle: Top Corners Rounded 99">
              <a:extLst>
                <a:ext uri="{FF2B5EF4-FFF2-40B4-BE49-F238E27FC236}">
                  <a16:creationId xmlns:a16="http://schemas.microsoft.com/office/drawing/2014/main" id="{5E9F5205-5FE7-48B8-AD0D-105E042CAEE5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Details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C1A32BFA-6FCE-4564-96DA-74E6A5F4AED0}"/>
              </a:ext>
            </a:extLst>
          </p:cNvPr>
          <p:cNvSpPr txBox="1"/>
          <p:nvPr/>
        </p:nvSpPr>
        <p:spPr>
          <a:xfrm>
            <a:off x="2673204" y="2382154"/>
            <a:ext cx="108715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system information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F6C812B-9DED-467E-B3E4-5331B2D95FA7}"/>
              </a:ext>
            </a:extLst>
          </p:cNvPr>
          <p:cNvSpPr txBox="1"/>
          <p:nvPr/>
        </p:nvSpPr>
        <p:spPr>
          <a:xfrm>
            <a:off x="2674015" y="2522578"/>
            <a:ext cx="110318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or remove programs</a:t>
            </a:r>
          </a:p>
        </p:txBody>
      </p:sp>
      <p:sp>
        <p:nvSpPr>
          <p:cNvPr id="103" name="TextBox 102">
            <a:hlinkClick r:id="rId12" action="ppaction://hlinksldjump"/>
            <a:extLst>
              <a:ext uri="{FF2B5EF4-FFF2-40B4-BE49-F238E27FC236}">
                <a16:creationId xmlns:a16="http://schemas.microsoft.com/office/drawing/2014/main" id="{92847F5D-6149-4C4F-8EFA-82EE1FDB1E3F}"/>
              </a:ext>
            </a:extLst>
          </p:cNvPr>
          <p:cNvSpPr txBox="1"/>
          <p:nvPr/>
        </p:nvSpPr>
        <p:spPr>
          <a:xfrm>
            <a:off x="2672481" y="2661190"/>
            <a:ext cx="801823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 a setting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116C801-782C-481A-A741-9C97D418A3A1}"/>
              </a:ext>
            </a:extLst>
          </p:cNvPr>
          <p:cNvSpPr txBox="1"/>
          <p:nvPr/>
        </p:nvSpPr>
        <p:spPr>
          <a:xfrm>
            <a:off x="2672481" y="3257132"/>
            <a:ext cx="875561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Network Places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2A53AA3-3551-46E6-8599-950092157468}"/>
              </a:ext>
            </a:extLst>
          </p:cNvPr>
          <p:cNvSpPr txBox="1"/>
          <p:nvPr/>
        </p:nvSpPr>
        <p:spPr>
          <a:xfrm>
            <a:off x="2673292" y="3397556"/>
            <a:ext cx="726481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Documents</a:t>
            </a:r>
          </a:p>
        </p:txBody>
      </p:sp>
      <p:sp>
        <p:nvSpPr>
          <p:cNvPr id="106" name="TextBox 105">
            <a:hlinkClick r:id="rId12" action="ppaction://hlinksldjump"/>
            <a:extLst>
              <a:ext uri="{FF2B5EF4-FFF2-40B4-BE49-F238E27FC236}">
                <a16:creationId xmlns:a16="http://schemas.microsoft.com/office/drawing/2014/main" id="{517278A0-F4F8-42D9-8BB5-6C874ABC43CB}"/>
              </a:ext>
            </a:extLst>
          </p:cNvPr>
          <p:cNvSpPr txBox="1"/>
          <p:nvPr/>
        </p:nvSpPr>
        <p:spPr>
          <a:xfrm>
            <a:off x="2671758" y="3536168"/>
            <a:ext cx="671979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Panel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3570E29-905E-42C3-8564-3030C9DCF78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74" t="9015" r="54365" b="84431"/>
          <a:stretch/>
        </p:blipFill>
        <p:spPr>
          <a:xfrm>
            <a:off x="2424778" y="1635813"/>
            <a:ext cx="2632156" cy="287087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35F42551-A500-4885-AC8E-3B9610A5AE42}"/>
              </a:ext>
            </a:extLst>
          </p:cNvPr>
          <p:cNvSpPr/>
          <p:nvPr/>
        </p:nvSpPr>
        <p:spPr>
          <a:xfrm>
            <a:off x="2860908" y="1945470"/>
            <a:ext cx="4968635" cy="127350"/>
          </a:xfrm>
          <a:prstGeom prst="rect">
            <a:avLst/>
          </a:prstGeom>
          <a:solidFill>
            <a:schemeClr val="bg1"/>
          </a:solidFill>
          <a:ln w="6350">
            <a:solidFill>
              <a:srgbClr val="637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Disk (C:)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4D33DBFA-2880-4944-9D31-4D1703588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80" y="1966352"/>
            <a:ext cx="84180" cy="84180"/>
          </a:xfrm>
          <a:prstGeom prst="rect">
            <a:avLst/>
          </a:prstGeom>
        </p:spPr>
      </p:pic>
      <p:pic>
        <p:nvPicPr>
          <p:cNvPr id="114" name="Picture 113">
            <a:hlinkClick r:id="rId14" action="ppaction://hlinksldjump"/>
            <a:extLst>
              <a:ext uri="{FF2B5EF4-FFF2-40B4-BE49-F238E27FC236}">
                <a16:creationId xmlns:a16="http://schemas.microsoft.com/office/drawing/2014/main" id="{42C5430B-73B6-485C-B539-C4C00A9C16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85" y="1290294"/>
            <a:ext cx="150626" cy="150626"/>
          </a:xfrm>
          <a:prstGeom prst="rect">
            <a:avLst/>
          </a:prstGeom>
        </p:spPr>
      </p:pic>
      <p:pic>
        <p:nvPicPr>
          <p:cNvPr id="116" name="Picture 115">
            <a:hlinkClick r:id="rId16" action="ppaction://hlinksldjump"/>
            <a:extLst>
              <a:ext uri="{FF2B5EF4-FFF2-40B4-BE49-F238E27FC236}">
                <a16:creationId xmlns:a16="http://schemas.microsoft.com/office/drawing/2014/main" id="{4533C6FA-3E77-46A2-96D7-FF88B6E43B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69" y="1288996"/>
            <a:ext cx="150627" cy="150627"/>
          </a:xfrm>
          <a:prstGeom prst="rect">
            <a:avLst/>
          </a:prstGeom>
        </p:spPr>
      </p:pic>
      <p:pic>
        <p:nvPicPr>
          <p:cNvPr id="118" name="Picture 117">
            <a:hlinkClick r:id="rId18" action="ppaction://hlinksldjump"/>
            <a:extLst>
              <a:ext uri="{FF2B5EF4-FFF2-40B4-BE49-F238E27FC236}">
                <a16:creationId xmlns:a16="http://schemas.microsoft.com/office/drawing/2014/main" id="{28869F4C-93B9-4617-89F2-6DD8561F8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42" y="1288996"/>
            <a:ext cx="150627" cy="15062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F70A23B-327E-4304-A507-20F46B868AE0}"/>
              </a:ext>
            </a:extLst>
          </p:cNvPr>
          <p:cNvGrpSpPr/>
          <p:nvPr/>
        </p:nvGrpSpPr>
        <p:grpSpPr>
          <a:xfrm>
            <a:off x="769494" y="6640282"/>
            <a:ext cx="1086818" cy="215444"/>
            <a:chOff x="2737213" y="5771071"/>
            <a:chExt cx="1228725" cy="243577"/>
          </a:xfrm>
        </p:grpSpPr>
        <p:pic>
          <p:nvPicPr>
            <p:cNvPr id="74" name="Picture 73">
              <a:hlinkClick r:id="rId20" action="ppaction://hlinksldjump"/>
              <a:extLst>
                <a:ext uri="{FF2B5EF4-FFF2-40B4-BE49-F238E27FC236}">
                  <a16:creationId xmlns:a16="http://schemas.microsoft.com/office/drawing/2014/main" id="{D181646E-8887-43F9-8AB2-184B0FFE9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038225" cy="219075"/>
            </a:xfrm>
            <a:prstGeom prst="rect">
              <a:avLst/>
            </a:prstGeom>
          </p:spPr>
        </p:pic>
        <p:pic>
          <p:nvPicPr>
            <p:cNvPr id="75" name="Picture 74">
              <a:hlinkClick r:id="rId18" action="ppaction://hlinksldjump"/>
              <a:extLst>
                <a:ext uri="{FF2B5EF4-FFF2-40B4-BE49-F238E27FC236}">
                  <a16:creationId xmlns:a16="http://schemas.microsoft.com/office/drawing/2014/main" id="{0B3D25B0-CF9C-482B-B8A4-345D3344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90500" cy="219075"/>
            </a:xfrm>
            <a:prstGeom prst="rect">
              <a:avLst/>
            </a:prstGeom>
          </p:spPr>
        </p:pic>
        <p:pic>
          <p:nvPicPr>
            <p:cNvPr id="76" name="Picture 75">
              <a:hlinkClick r:id="rId18" action="ppaction://hlinksldjump"/>
              <a:extLst>
                <a:ext uri="{FF2B5EF4-FFF2-40B4-BE49-F238E27FC236}">
                  <a16:creationId xmlns:a16="http://schemas.microsoft.com/office/drawing/2014/main" id="{4E5CCF78-07C5-4A03-A6CB-A0865A7E3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913" y="5781631"/>
              <a:ext cx="200025" cy="219075"/>
            </a:xfrm>
            <a:prstGeom prst="rect">
              <a:avLst/>
            </a:prstGeom>
          </p:spPr>
        </p:pic>
        <p:pic>
          <p:nvPicPr>
            <p:cNvPr id="77" name="Picture 76">
              <a:hlinkClick r:id="rId18" action="ppaction://hlinksldjump"/>
              <a:extLst>
                <a:ext uri="{FF2B5EF4-FFF2-40B4-BE49-F238E27FC236}">
                  <a16:creationId xmlns:a16="http://schemas.microsoft.com/office/drawing/2014/main" id="{3BEDA464-437F-4F9F-961F-6A292607E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100" y="5825861"/>
              <a:ext cx="130611" cy="130613"/>
            </a:xfrm>
            <a:prstGeom prst="rect">
              <a:avLst/>
            </a:prstGeom>
          </p:spPr>
        </p:pic>
        <p:sp>
          <p:nvSpPr>
            <p:cNvPr id="78" name="TextBox 77">
              <a:hlinkClick r:id="rId18" action="ppaction://hlinksldjump"/>
              <a:extLst>
                <a:ext uri="{FF2B5EF4-FFF2-40B4-BE49-F238E27FC236}">
                  <a16:creationId xmlns:a16="http://schemas.microsoft.com/office/drawing/2014/main" id="{3DC72C7C-AEE4-4D5F-AB1D-19EF25257F77}"/>
                </a:ext>
              </a:extLst>
            </p:cNvPr>
            <p:cNvSpPr txBox="1"/>
            <p:nvPr/>
          </p:nvSpPr>
          <p:spPr>
            <a:xfrm>
              <a:off x="2856872" y="5771071"/>
              <a:ext cx="978454" cy="243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Local Disk (C:)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904BF8C3-1C1C-462E-B642-B4541ADAEF8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69" y="2425535"/>
            <a:ext cx="95661" cy="9566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1F343E6-53E1-4ABA-9B74-3D913064585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72" y="2573958"/>
            <a:ext cx="95661" cy="95661"/>
          </a:xfrm>
          <a:prstGeom prst="rect">
            <a:avLst/>
          </a:prstGeom>
        </p:spPr>
      </p:pic>
      <p:pic>
        <p:nvPicPr>
          <p:cNvPr id="81" name="Picture 80">
            <a:hlinkClick r:id="rId12" action="ppaction://hlinksldjump"/>
            <a:extLst>
              <a:ext uri="{FF2B5EF4-FFF2-40B4-BE49-F238E27FC236}">
                <a16:creationId xmlns:a16="http://schemas.microsoft.com/office/drawing/2014/main" id="{BB6C1D09-6CB0-4303-B6C2-29804DFB76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47" y="3589976"/>
            <a:ext cx="104452" cy="10445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058E448-C09F-4632-A673-D74B3CDC989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47" y="3439267"/>
            <a:ext cx="104452" cy="104452"/>
          </a:xfrm>
          <a:prstGeom prst="rect">
            <a:avLst/>
          </a:prstGeom>
        </p:spPr>
      </p:pic>
      <p:pic>
        <p:nvPicPr>
          <p:cNvPr id="83" name="Picture 82">
            <a:hlinkClick r:id="rId12" action="ppaction://hlinksldjump"/>
            <a:extLst>
              <a:ext uri="{FF2B5EF4-FFF2-40B4-BE49-F238E27FC236}">
                <a16:creationId xmlns:a16="http://schemas.microsoft.com/office/drawing/2014/main" id="{07B52116-F348-44E3-9890-804D1A1037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79" y="2714881"/>
            <a:ext cx="94529" cy="9452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423C21B-8DC3-4D03-98F9-BEC37AAB633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59" y="3312121"/>
            <a:ext cx="91174" cy="91174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B39F22A9-E610-4C17-A1D0-397B4BFF338D}"/>
              </a:ext>
            </a:extLst>
          </p:cNvPr>
          <p:cNvSpPr/>
          <p:nvPr/>
        </p:nvSpPr>
        <p:spPr>
          <a:xfrm>
            <a:off x="3933784" y="2086518"/>
            <a:ext cx="4251961" cy="3513581"/>
          </a:xfrm>
          <a:prstGeom prst="rect">
            <a:avLst/>
          </a:prstGeom>
          <a:solidFill>
            <a:srgbClr val="637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20549AB-F250-4917-B1E0-C7B93F094221}"/>
              </a:ext>
            </a:extLst>
          </p:cNvPr>
          <p:cNvCxnSpPr>
            <a:cxnSpLocks/>
          </p:cNvCxnSpPr>
          <p:nvPr/>
        </p:nvCxnSpPr>
        <p:spPr>
          <a:xfrm>
            <a:off x="3933784" y="2086518"/>
            <a:ext cx="0" cy="3513581"/>
          </a:xfrm>
          <a:prstGeom prst="line">
            <a:avLst/>
          </a:prstGeom>
          <a:ln>
            <a:gradFill>
              <a:gsLst>
                <a:gs pos="0">
                  <a:srgbClr val="CDE6FF"/>
                </a:gs>
                <a:gs pos="96000">
                  <a:srgbClr val="6375D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2FA3868B-D7D6-4DC6-BA15-4464CC222F59}"/>
              </a:ext>
            </a:extLst>
          </p:cNvPr>
          <p:cNvSpPr txBox="1"/>
          <p:nvPr/>
        </p:nvSpPr>
        <p:spPr>
          <a:xfrm>
            <a:off x="3967495" y="2120907"/>
            <a:ext cx="27647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DBE3F6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files are hidden.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60E1D45-A0EB-4D06-B7FF-910FF5167315}"/>
              </a:ext>
            </a:extLst>
          </p:cNvPr>
          <p:cNvSpPr txBox="1"/>
          <p:nvPr/>
        </p:nvSpPr>
        <p:spPr>
          <a:xfrm>
            <a:off x="3982397" y="2428801"/>
            <a:ext cx="4190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DBE3F6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folder contains files that keep your system working properly. You should not modify its contents.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20A686-4E63-491A-BD03-938178867F5E}"/>
              </a:ext>
            </a:extLst>
          </p:cNvPr>
          <p:cNvGrpSpPr/>
          <p:nvPr/>
        </p:nvGrpSpPr>
        <p:grpSpPr>
          <a:xfrm>
            <a:off x="5911182" y="3720019"/>
            <a:ext cx="2274563" cy="1879571"/>
            <a:chOff x="5911182" y="3720019"/>
            <a:chExt cx="2274563" cy="18795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EDB08E-FE10-4A86-9EA6-AF906EF07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28" b="20353"/>
            <a:stretch/>
          </p:blipFill>
          <p:spPr>
            <a:xfrm>
              <a:off x="6328414" y="3984151"/>
              <a:ext cx="1857331" cy="1615439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9ED21E4-FA0D-4B00-AEED-49FD2C1752F3}"/>
                </a:ext>
              </a:extLst>
            </p:cNvPr>
            <p:cNvSpPr/>
            <p:nvPr/>
          </p:nvSpPr>
          <p:spPr>
            <a:xfrm>
              <a:off x="5911182" y="3720019"/>
              <a:ext cx="2274563" cy="1879571"/>
            </a:xfrm>
            <a:prstGeom prst="rect">
              <a:avLst/>
            </a:prstGeom>
            <a:solidFill>
              <a:srgbClr val="6375D6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7" name="Picture 116">
            <a:hlinkClick r:id="rId31" action="ppaction://hlinksldjump"/>
            <a:extLst>
              <a:ext uri="{FF2B5EF4-FFF2-40B4-BE49-F238E27FC236}">
                <a16:creationId xmlns:a16="http://schemas.microsoft.com/office/drawing/2014/main" id="{8B9583BF-24A4-41C7-AAC3-86A9E480CD7F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74" t="9015" r="89534" b="84431"/>
          <a:stretch/>
        </p:blipFill>
        <p:spPr>
          <a:xfrm>
            <a:off x="2415043" y="1634431"/>
            <a:ext cx="568660" cy="28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EE841996-5443-4275-82D4-3503A289621F}"/>
              </a:ext>
            </a:extLst>
          </p:cNvPr>
          <p:cNvSpPr/>
          <p:nvPr/>
        </p:nvSpPr>
        <p:spPr>
          <a:xfrm>
            <a:off x="31313" y="837252"/>
            <a:ext cx="1518009" cy="5763898"/>
          </a:xfrm>
          <a:prstGeom prst="rect">
            <a:avLst/>
          </a:prstGeom>
          <a:gradFill>
            <a:gsLst>
              <a:gs pos="0">
                <a:srgbClr val="7AA1E6"/>
              </a:gs>
              <a:gs pos="70000">
                <a:srgbClr val="6375D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CF77C5-F0A9-4C79-8A1C-8B385491F935}"/>
              </a:ext>
            </a:extLst>
          </p:cNvPr>
          <p:cNvCxnSpPr>
            <a:cxnSpLocks/>
          </p:cNvCxnSpPr>
          <p:nvPr/>
        </p:nvCxnSpPr>
        <p:spPr>
          <a:xfrm>
            <a:off x="0" y="6615171"/>
            <a:ext cx="12188766" cy="0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D9FDDA9-CAB2-40B2-B3CB-85F1CAC261F4}"/>
              </a:ext>
            </a:extLst>
          </p:cNvPr>
          <p:cNvSpPr/>
          <p:nvPr/>
        </p:nvSpPr>
        <p:spPr>
          <a:xfrm>
            <a:off x="31313" y="211193"/>
            <a:ext cx="12129369" cy="162992"/>
          </a:xfrm>
          <a:prstGeom prst="rect">
            <a:avLst/>
          </a:prstGeom>
          <a:solidFill>
            <a:srgbClr val="F3F5F6"/>
          </a:soli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0D3BA5-0D30-45C0-AD9C-A23FAF012BC8}"/>
              </a:ext>
            </a:extLst>
          </p:cNvPr>
          <p:cNvSpPr/>
          <p:nvPr/>
        </p:nvSpPr>
        <p:spPr>
          <a:xfrm>
            <a:off x="31314" y="374184"/>
            <a:ext cx="12129367" cy="295267"/>
          </a:xfrm>
          <a:prstGeom prst="rect">
            <a:avLst/>
          </a:prstGeom>
          <a:gradFill>
            <a:gsLst>
              <a:gs pos="0">
                <a:srgbClr val="F2F4F5"/>
              </a:gs>
              <a:gs pos="100000">
                <a:srgbClr val="F1F2EE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1B4B65E-9328-4D8E-9636-F642FDE6C511}"/>
              </a:ext>
            </a:extLst>
          </p:cNvPr>
          <p:cNvSpPr/>
          <p:nvPr/>
        </p:nvSpPr>
        <p:spPr>
          <a:xfrm>
            <a:off x="31314" y="669451"/>
            <a:ext cx="12129367" cy="162992"/>
          </a:xfrm>
          <a:prstGeom prst="rect">
            <a:avLst/>
          </a:prstGeom>
          <a:gradFill>
            <a:gsLst>
              <a:gs pos="0">
                <a:srgbClr val="EFEEE8"/>
              </a:gs>
              <a:gs pos="100000">
                <a:srgbClr val="DBD9CA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9F04ADC-8BDD-442F-A2CA-24A9D9DE1A73}"/>
              </a:ext>
            </a:extLst>
          </p:cNvPr>
          <p:cNvCxnSpPr>
            <a:cxnSpLocks/>
          </p:cNvCxnSpPr>
          <p:nvPr/>
        </p:nvCxnSpPr>
        <p:spPr>
          <a:xfrm>
            <a:off x="12178505" y="-33338"/>
            <a:ext cx="0" cy="6648509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2D01B25-7023-4E63-A5B8-A8DCD615F3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" b="48276" l="1515" r="98485">
                        <a14:foregroundMark x1="37879" y1="36207" x2="37879" y2="36207"/>
                        <a14:foregroundMark x1="24242" y1="22414" x2="78788" y2="5172"/>
                        <a14:foregroundMark x1="78788" y1="5172" x2="31818" y2="43103"/>
                        <a14:foregroundMark x1="31818" y1="43103" x2="10606" y2="5172"/>
                        <a14:foregroundMark x1="3030" y1="12069" x2="4545" y2="48276"/>
                        <a14:foregroundMark x1="74242" y1="46552" x2="87879" y2="8621"/>
                        <a14:foregroundMark x1="95455" y1="6897" x2="98485" y2="4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3" b="49821"/>
          <a:stretch/>
        </p:blipFill>
        <p:spPr>
          <a:xfrm>
            <a:off x="12091798" y="-4657"/>
            <a:ext cx="132276" cy="2132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839CEEA-DF18-4C66-AA0D-6E29D4B2C0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" b="48276" l="1515" r="98485">
                        <a14:foregroundMark x1="37879" y1="36207" x2="37879" y2="36207"/>
                        <a14:foregroundMark x1="24242" y1="22414" x2="78788" y2="5172"/>
                        <a14:foregroundMark x1="78788" y1="5172" x2="31818" y2="43103"/>
                        <a14:foregroundMark x1="31818" y1="43103" x2="10606" y2="5172"/>
                        <a14:foregroundMark x1="3030" y1="12069" x2="4545" y2="48276"/>
                        <a14:foregroundMark x1="74242" y1="46552" x2="87879" y2="8621"/>
                        <a14:foregroundMark x1="95455" y1="6897" x2="98485" y2="4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7" r="27357" b="49821"/>
          <a:stretch/>
        </p:blipFill>
        <p:spPr>
          <a:xfrm>
            <a:off x="100202" y="-4530"/>
            <a:ext cx="11991592" cy="2132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82420A-F13E-429F-8F3D-78FDE18B50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" b="48276" l="1515" r="98485">
                        <a14:foregroundMark x1="37879" y1="36207" x2="37879" y2="36207"/>
                        <a14:foregroundMark x1="24242" y1="22414" x2="78788" y2="5172"/>
                        <a14:foregroundMark x1="78788" y1="5172" x2="31818" y2="43103"/>
                        <a14:foregroundMark x1="31818" y1="43103" x2="10606" y2="5172"/>
                        <a14:foregroundMark x1="3030" y1="12069" x2="4545" y2="48276"/>
                        <a14:foregroundMark x1="74242" y1="46552" x2="87879" y2="8621"/>
                        <a14:foregroundMark x1="95455" y1="6897" x2="98485" y2="4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13" b="49821"/>
          <a:stretch/>
        </p:blipFill>
        <p:spPr>
          <a:xfrm>
            <a:off x="-30765" y="-4530"/>
            <a:ext cx="130968" cy="21321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9D7A14-3B15-4ABF-949C-FB66B671D5BB}"/>
              </a:ext>
            </a:extLst>
          </p:cNvPr>
          <p:cNvCxnSpPr>
            <a:cxnSpLocks/>
          </p:cNvCxnSpPr>
          <p:nvPr/>
        </p:nvCxnSpPr>
        <p:spPr>
          <a:xfrm>
            <a:off x="11616" y="206013"/>
            <a:ext cx="0" cy="6399236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4AD85A5C-35ED-4AAB-AC49-866E0C2C4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" y="40527"/>
            <a:ext cx="115528" cy="11552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8C3F9AC-FE6C-4A69-A8E8-0FC76EE4841F}"/>
              </a:ext>
            </a:extLst>
          </p:cNvPr>
          <p:cNvSpPr txBox="1"/>
          <p:nvPr/>
        </p:nvSpPr>
        <p:spPr>
          <a:xfrm>
            <a:off x="68851" y="-9431"/>
            <a:ext cx="8723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Disk (C:)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83E95F-F56B-4F7C-BE12-AD882CF28873}"/>
              </a:ext>
            </a:extLst>
          </p:cNvPr>
          <p:cNvSpPr txBox="1"/>
          <p:nvPr/>
        </p:nvSpPr>
        <p:spPr>
          <a:xfrm>
            <a:off x="-6639" y="185083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85F261-FE59-438A-8979-4C3BCBABE2AA}"/>
              </a:ext>
            </a:extLst>
          </p:cNvPr>
          <p:cNvSpPr txBox="1"/>
          <p:nvPr/>
        </p:nvSpPr>
        <p:spPr>
          <a:xfrm>
            <a:off x="213804" y="185082"/>
            <a:ext cx="3353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19BFA0-0226-4359-902B-098384C1C363}"/>
              </a:ext>
            </a:extLst>
          </p:cNvPr>
          <p:cNvSpPr txBox="1"/>
          <p:nvPr/>
        </p:nvSpPr>
        <p:spPr>
          <a:xfrm>
            <a:off x="476443" y="185081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E65551-8293-4E79-9D43-9ACDC45B73A4}"/>
              </a:ext>
            </a:extLst>
          </p:cNvPr>
          <p:cNvSpPr txBox="1"/>
          <p:nvPr/>
        </p:nvSpPr>
        <p:spPr>
          <a:xfrm>
            <a:off x="748485" y="185082"/>
            <a:ext cx="5405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Favorites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7871DC-0296-40F2-9E38-8F11864474F0}"/>
              </a:ext>
            </a:extLst>
          </p:cNvPr>
          <p:cNvSpPr txBox="1"/>
          <p:nvPr/>
        </p:nvSpPr>
        <p:spPr>
          <a:xfrm>
            <a:off x="1190735" y="185080"/>
            <a:ext cx="3946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291746-ADCD-4E7D-90F8-C7F51A796B06}"/>
              </a:ext>
            </a:extLst>
          </p:cNvPr>
          <p:cNvSpPr txBox="1"/>
          <p:nvPr/>
        </p:nvSpPr>
        <p:spPr>
          <a:xfrm>
            <a:off x="1496658" y="18508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B1211AD-0693-4C90-85C6-A4F54728FE9D}"/>
              </a:ext>
            </a:extLst>
          </p:cNvPr>
          <p:cNvGrpSpPr/>
          <p:nvPr/>
        </p:nvGrpSpPr>
        <p:grpSpPr>
          <a:xfrm>
            <a:off x="117505" y="912026"/>
            <a:ext cx="1345623" cy="755526"/>
            <a:chOff x="545734" y="3094215"/>
            <a:chExt cx="1345623" cy="752183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76F0D11-883C-4590-A67B-B3A062DC674D}"/>
                </a:ext>
              </a:extLst>
            </p:cNvPr>
            <p:cNvSpPr/>
            <p:nvPr/>
          </p:nvSpPr>
          <p:spPr>
            <a:xfrm>
              <a:off x="546378" y="3273425"/>
              <a:ext cx="1344168" cy="572973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5B8DB52-1AFA-4627-8C4C-D5E0044C7E84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 Tasks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986F12-D755-4D0A-8E18-C34826B519E3}"/>
              </a:ext>
            </a:extLst>
          </p:cNvPr>
          <p:cNvGrpSpPr/>
          <p:nvPr/>
        </p:nvGrpSpPr>
        <p:grpSpPr>
          <a:xfrm>
            <a:off x="115883" y="1767983"/>
            <a:ext cx="1345623" cy="755526"/>
            <a:chOff x="545734" y="3094215"/>
            <a:chExt cx="1345623" cy="752183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9E98669-767D-4772-AE37-1386695D9F4F}"/>
                </a:ext>
              </a:extLst>
            </p:cNvPr>
            <p:cNvSpPr/>
            <p:nvPr/>
          </p:nvSpPr>
          <p:spPr>
            <a:xfrm>
              <a:off x="546378" y="3273425"/>
              <a:ext cx="1344168" cy="572973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Top Corners Rounded 96">
              <a:extLst>
                <a:ext uri="{FF2B5EF4-FFF2-40B4-BE49-F238E27FC236}">
                  <a16:creationId xmlns:a16="http://schemas.microsoft.com/office/drawing/2014/main" id="{B12DF5B2-D5E3-499B-A276-330CAC2170E7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Other Places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8C1BA46-6013-46E7-A252-FDE8166817D1}"/>
              </a:ext>
            </a:extLst>
          </p:cNvPr>
          <p:cNvGrpSpPr/>
          <p:nvPr/>
        </p:nvGrpSpPr>
        <p:grpSpPr>
          <a:xfrm>
            <a:off x="115072" y="2623661"/>
            <a:ext cx="1345623" cy="533684"/>
            <a:chOff x="545734" y="3094215"/>
            <a:chExt cx="1345623" cy="531323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21E0DC6-10D8-4C1A-85A7-C8CEE1DD6213}"/>
                </a:ext>
              </a:extLst>
            </p:cNvPr>
            <p:cNvSpPr/>
            <p:nvPr/>
          </p:nvSpPr>
          <p:spPr>
            <a:xfrm>
              <a:off x="546378" y="3273426"/>
              <a:ext cx="1344168" cy="352112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Local Disk (C:)</a:t>
              </a:r>
            </a:p>
            <a:p>
              <a:r>
                <a:rPr lang="en-US" sz="7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Operating System Hard Disk</a:t>
              </a:r>
            </a:p>
          </p:txBody>
        </p:sp>
        <p:sp>
          <p:nvSpPr>
            <p:cNvPr id="100" name="Rectangle: Top Corners Rounded 99">
              <a:extLst>
                <a:ext uri="{FF2B5EF4-FFF2-40B4-BE49-F238E27FC236}">
                  <a16:creationId xmlns:a16="http://schemas.microsoft.com/office/drawing/2014/main" id="{5E9F5205-5FE7-48B8-AD0D-105E042CAEE5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Details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C1A32BFA-6FCE-4564-96DA-74E6A5F4AED0}"/>
              </a:ext>
            </a:extLst>
          </p:cNvPr>
          <p:cNvSpPr txBox="1"/>
          <p:nvPr/>
        </p:nvSpPr>
        <p:spPr>
          <a:xfrm>
            <a:off x="288742" y="1132887"/>
            <a:ext cx="108715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system information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F6C812B-9DED-467E-B3E4-5331B2D95FA7}"/>
              </a:ext>
            </a:extLst>
          </p:cNvPr>
          <p:cNvSpPr txBox="1"/>
          <p:nvPr/>
        </p:nvSpPr>
        <p:spPr>
          <a:xfrm>
            <a:off x="289553" y="1273311"/>
            <a:ext cx="110318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or remove programs</a:t>
            </a:r>
          </a:p>
        </p:txBody>
      </p:sp>
      <p:sp>
        <p:nvSpPr>
          <p:cNvPr id="103" name="TextBox 102">
            <a:hlinkClick r:id="rId12" action="ppaction://hlinksldjump"/>
            <a:extLst>
              <a:ext uri="{FF2B5EF4-FFF2-40B4-BE49-F238E27FC236}">
                <a16:creationId xmlns:a16="http://schemas.microsoft.com/office/drawing/2014/main" id="{92847F5D-6149-4C4F-8EFA-82EE1FDB1E3F}"/>
              </a:ext>
            </a:extLst>
          </p:cNvPr>
          <p:cNvSpPr txBox="1"/>
          <p:nvPr/>
        </p:nvSpPr>
        <p:spPr>
          <a:xfrm>
            <a:off x="288019" y="1411923"/>
            <a:ext cx="801823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 a setting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116C801-782C-481A-A741-9C97D418A3A1}"/>
              </a:ext>
            </a:extLst>
          </p:cNvPr>
          <p:cNvSpPr txBox="1"/>
          <p:nvPr/>
        </p:nvSpPr>
        <p:spPr>
          <a:xfrm>
            <a:off x="288019" y="2007865"/>
            <a:ext cx="875561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Network Places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2A53AA3-3551-46E6-8599-950092157468}"/>
              </a:ext>
            </a:extLst>
          </p:cNvPr>
          <p:cNvSpPr txBox="1"/>
          <p:nvPr/>
        </p:nvSpPr>
        <p:spPr>
          <a:xfrm>
            <a:off x="288830" y="2148289"/>
            <a:ext cx="726481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Documents</a:t>
            </a:r>
          </a:p>
        </p:txBody>
      </p:sp>
      <p:sp>
        <p:nvSpPr>
          <p:cNvPr id="106" name="TextBox 105">
            <a:hlinkClick r:id="rId12" action="ppaction://hlinksldjump"/>
            <a:extLst>
              <a:ext uri="{FF2B5EF4-FFF2-40B4-BE49-F238E27FC236}">
                <a16:creationId xmlns:a16="http://schemas.microsoft.com/office/drawing/2014/main" id="{517278A0-F4F8-42D9-8BB5-6C874ABC43CB}"/>
              </a:ext>
            </a:extLst>
          </p:cNvPr>
          <p:cNvSpPr txBox="1"/>
          <p:nvPr/>
        </p:nvSpPr>
        <p:spPr>
          <a:xfrm>
            <a:off x="287296" y="2286901"/>
            <a:ext cx="671979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Panel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3570E29-905E-42C3-8564-3030C9DCF78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74" t="9015" r="54365" b="84431"/>
          <a:stretch/>
        </p:blipFill>
        <p:spPr>
          <a:xfrm>
            <a:off x="40313" y="381229"/>
            <a:ext cx="2632156" cy="287087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35F42551-A500-4885-AC8E-3B9610A5AE42}"/>
              </a:ext>
            </a:extLst>
          </p:cNvPr>
          <p:cNvSpPr/>
          <p:nvPr/>
        </p:nvSpPr>
        <p:spPr>
          <a:xfrm>
            <a:off x="476443" y="690886"/>
            <a:ext cx="11325032" cy="127350"/>
          </a:xfrm>
          <a:prstGeom prst="rect">
            <a:avLst/>
          </a:prstGeom>
          <a:solidFill>
            <a:schemeClr val="bg1"/>
          </a:solidFill>
          <a:ln w="6350">
            <a:solidFill>
              <a:srgbClr val="637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Disk (C:)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4D33DBFA-2880-4944-9D31-4D1703588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5" y="711768"/>
            <a:ext cx="84180" cy="84180"/>
          </a:xfrm>
          <a:prstGeom prst="rect">
            <a:avLst/>
          </a:prstGeom>
        </p:spPr>
      </p:pic>
      <p:pic>
        <p:nvPicPr>
          <p:cNvPr id="114" name="Picture 113">
            <a:hlinkClick r:id="rId14" action="ppaction://hlinksldjump"/>
            <a:extLst>
              <a:ext uri="{FF2B5EF4-FFF2-40B4-BE49-F238E27FC236}">
                <a16:creationId xmlns:a16="http://schemas.microsoft.com/office/drawing/2014/main" id="{42C5430B-73B6-485C-B539-C4C00A9C16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785" y="25056"/>
            <a:ext cx="150626" cy="150626"/>
          </a:xfrm>
          <a:prstGeom prst="rect">
            <a:avLst/>
          </a:prstGeom>
        </p:spPr>
      </p:pic>
      <p:pic>
        <p:nvPicPr>
          <p:cNvPr id="118" name="Picture 117">
            <a:hlinkClick r:id="rId16" action="ppaction://hlinksldjump"/>
            <a:extLst>
              <a:ext uri="{FF2B5EF4-FFF2-40B4-BE49-F238E27FC236}">
                <a16:creationId xmlns:a16="http://schemas.microsoft.com/office/drawing/2014/main" id="{28869F4C-93B9-4617-89F2-6DD8561F81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842" y="23758"/>
            <a:ext cx="150627" cy="15062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F70A23B-327E-4304-A507-20F46B868AE0}"/>
              </a:ext>
            </a:extLst>
          </p:cNvPr>
          <p:cNvGrpSpPr/>
          <p:nvPr/>
        </p:nvGrpSpPr>
        <p:grpSpPr>
          <a:xfrm>
            <a:off x="769494" y="6640282"/>
            <a:ext cx="1086818" cy="215444"/>
            <a:chOff x="2737213" y="5771071"/>
            <a:chExt cx="1228725" cy="243577"/>
          </a:xfrm>
        </p:grpSpPr>
        <p:pic>
          <p:nvPicPr>
            <p:cNvPr id="74" name="Picture 73">
              <a:hlinkClick r:id="rId18" action="ppaction://hlinksldjump"/>
              <a:extLst>
                <a:ext uri="{FF2B5EF4-FFF2-40B4-BE49-F238E27FC236}">
                  <a16:creationId xmlns:a16="http://schemas.microsoft.com/office/drawing/2014/main" id="{D181646E-8887-43F9-8AB2-184B0FFE9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038225" cy="219075"/>
            </a:xfrm>
            <a:prstGeom prst="rect">
              <a:avLst/>
            </a:prstGeom>
          </p:spPr>
        </p:pic>
        <p:pic>
          <p:nvPicPr>
            <p:cNvPr id="75" name="Picture 74">
              <a:hlinkClick r:id="rId16" action="ppaction://hlinksldjump"/>
              <a:extLst>
                <a:ext uri="{FF2B5EF4-FFF2-40B4-BE49-F238E27FC236}">
                  <a16:creationId xmlns:a16="http://schemas.microsoft.com/office/drawing/2014/main" id="{0B3D25B0-CF9C-482B-B8A4-345D3344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90500" cy="219075"/>
            </a:xfrm>
            <a:prstGeom prst="rect">
              <a:avLst/>
            </a:prstGeom>
          </p:spPr>
        </p:pic>
        <p:pic>
          <p:nvPicPr>
            <p:cNvPr id="76" name="Picture 75">
              <a:hlinkClick r:id="rId16" action="ppaction://hlinksldjump"/>
              <a:extLst>
                <a:ext uri="{FF2B5EF4-FFF2-40B4-BE49-F238E27FC236}">
                  <a16:creationId xmlns:a16="http://schemas.microsoft.com/office/drawing/2014/main" id="{4E5CCF78-07C5-4A03-A6CB-A0865A7E3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913" y="5781631"/>
              <a:ext cx="200025" cy="219075"/>
            </a:xfrm>
            <a:prstGeom prst="rect">
              <a:avLst/>
            </a:prstGeom>
          </p:spPr>
        </p:pic>
        <p:pic>
          <p:nvPicPr>
            <p:cNvPr id="77" name="Picture 76">
              <a:hlinkClick r:id="rId16" action="ppaction://hlinksldjump"/>
              <a:extLst>
                <a:ext uri="{FF2B5EF4-FFF2-40B4-BE49-F238E27FC236}">
                  <a16:creationId xmlns:a16="http://schemas.microsoft.com/office/drawing/2014/main" id="{3BEDA464-437F-4F9F-961F-6A292607E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100" y="5825861"/>
              <a:ext cx="130611" cy="130613"/>
            </a:xfrm>
            <a:prstGeom prst="rect">
              <a:avLst/>
            </a:prstGeom>
          </p:spPr>
        </p:pic>
        <p:sp>
          <p:nvSpPr>
            <p:cNvPr id="78" name="TextBox 77">
              <a:hlinkClick r:id="rId16" action="ppaction://hlinksldjump"/>
              <a:extLst>
                <a:ext uri="{FF2B5EF4-FFF2-40B4-BE49-F238E27FC236}">
                  <a16:creationId xmlns:a16="http://schemas.microsoft.com/office/drawing/2014/main" id="{3DC72C7C-AEE4-4D5F-AB1D-19EF25257F77}"/>
                </a:ext>
              </a:extLst>
            </p:cNvPr>
            <p:cNvSpPr txBox="1"/>
            <p:nvPr/>
          </p:nvSpPr>
          <p:spPr>
            <a:xfrm>
              <a:off x="2856872" y="5771071"/>
              <a:ext cx="978454" cy="243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Local Disk (C:)</a:t>
              </a:r>
            </a:p>
          </p:txBody>
        </p:sp>
      </p:grpSp>
      <p:pic>
        <p:nvPicPr>
          <p:cNvPr id="16" name="Picture 15">
            <a:hlinkClick r:id="rId22" action="ppaction://hlinksldjump"/>
            <a:extLst>
              <a:ext uri="{FF2B5EF4-FFF2-40B4-BE49-F238E27FC236}">
                <a16:creationId xmlns:a16="http://schemas.microsoft.com/office/drawing/2014/main" id="{02401828-9E7D-451E-BA5C-2417662F2095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2888" t="6222" r="30756" b="14395"/>
          <a:stretch/>
        </p:blipFill>
        <p:spPr>
          <a:xfrm>
            <a:off x="11856944" y="23758"/>
            <a:ext cx="150627" cy="1521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B04DE5-9205-4E6E-AABB-E683D30CA8E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3" y="1173551"/>
            <a:ext cx="95661" cy="956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31602D-F3B4-424E-872D-BF1BC08FBE7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6" y="1321974"/>
            <a:ext cx="95661" cy="95661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  <a:extLst>
              <a:ext uri="{FF2B5EF4-FFF2-40B4-BE49-F238E27FC236}">
                <a16:creationId xmlns:a16="http://schemas.microsoft.com/office/drawing/2014/main" id="{2640CDE0-1C97-4BF0-9D81-9BF0A31D464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1" y="2337992"/>
            <a:ext cx="104452" cy="1044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4A7BC1-448A-4028-9CBF-6191CDCB059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1" y="2187283"/>
            <a:ext cx="104452" cy="104452"/>
          </a:xfrm>
          <a:prstGeom prst="rect">
            <a:avLst/>
          </a:prstGeom>
        </p:spPr>
      </p:pic>
      <p:pic>
        <p:nvPicPr>
          <p:cNvPr id="80" name="Picture 79">
            <a:hlinkClick r:id="rId12" action="ppaction://hlinksldjump"/>
            <a:extLst>
              <a:ext uri="{FF2B5EF4-FFF2-40B4-BE49-F238E27FC236}">
                <a16:creationId xmlns:a16="http://schemas.microsoft.com/office/drawing/2014/main" id="{5F4B3CA0-59BE-4B71-B250-44648736CFF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3" y="1462897"/>
            <a:ext cx="94529" cy="94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77DCF9-2C31-476A-BE4B-3993EF060B3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3" y="2060137"/>
            <a:ext cx="91174" cy="91174"/>
          </a:xfrm>
          <a:prstGeom prst="rect">
            <a:avLst/>
          </a:prstGeom>
        </p:spPr>
      </p:pic>
      <p:pic>
        <p:nvPicPr>
          <p:cNvPr id="79" name="Picture 78">
            <a:hlinkClick r:id="rId29" action="ppaction://hlinksldjump"/>
            <a:extLst>
              <a:ext uri="{FF2B5EF4-FFF2-40B4-BE49-F238E27FC236}">
                <a16:creationId xmlns:a16="http://schemas.microsoft.com/office/drawing/2014/main" id="{FB73822D-92A0-40E7-BC54-371598251B5B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74" t="9015" r="89534" b="84431"/>
          <a:stretch/>
        </p:blipFill>
        <p:spPr>
          <a:xfrm>
            <a:off x="28350" y="380094"/>
            <a:ext cx="568660" cy="287087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56072E86-B1C8-4C8A-BA88-8DDC244A45A3}"/>
              </a:ext>
            </a:extLst>
          </p:cNvPr>
          <p:cNvSpPr/>
          <p:nvPr/>
        </p:nvSpPr>
        <p:spPr>
          <a:xfrm>
            <a:off x="1548012" y="839522"/>
            <a:ext cx="10612667" cy="5765722"/>
          </a:xfrm>
          <a:prstGeom prst="rect">
            <a:avLst/>
          </a:prstGeom>
          <a:solidFill>
            <a:srgbClr val="637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CCF686E-8C40-45EC-AC94-7F0632885687}"/>
              </a:ext>
            </a:extLst>
          </p:cNvPr>
          <p:cNvCxnSpPr>
            <a:cxnSpLocks/>
          </p:cNvCxnSpPr>
          <p:nvPr/>
        </p:nvCxnSpPr>
        <p:spPr>
          <a:xfrm>
            <a:off x="1548012" y="839522"/>
            <a:ext cx="0" cy="3513581"/>
          </a:xfrm>
          <a:prstGeom prst="line">
            <a:avLst/>
          </a:prstGeom>
          <a:ln>
            <a:gradFill>
              <a:gsLst>
                <a:gs pos="0">
                  <a:srgbClr val="CDE6FF"/>
                </a:gs>
                <a:gs pos="96000">
                  <a:srgbClr val="6375D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7654584-8FE6-47C8-8C02-E0287E5F3AFC}"/>
              </a:ext>
            </a:extLst>
          </p:cNvPr>
          <p:cNvSpPr txBox="1"/>
          <p:nvPr/>
        </p:nvSpPr>
        <p:spPr>
          <a:xfrm>
            <a:off x="1581723" y="873911"/>
            <a:ext cx="27647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DBE3F6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files are hidden.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A28E410-D33D-4A4C-806D-FC4BAF11C307}"/>
              </a:ext>
            </a:extLst>
          </p:cNvPr>
          <p:cNvSpPr txBox="1"/>
          <p:nvPr/>
        </p:nvSpPr>
        <p:spPr>
          <a:xfrm>
            <a:off x="1596625" y="1181805"/>
            <a:ext cx="6766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DBE3F6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folder contains files that keep your system working properly. You should not modify its contents.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06DBD6F-1B2A-4547-B6FC-95CC16F90D60}"/>
              </a:ext>
            </a:extLst>
          </p:cNvPr>
          <p:cNvGrpSpPr/>
          <p:nvPr/>
        </p:nvGrpSpPr>
        <p:grpSpPr>
          <a:xfrm>
            <a:off x="9881616" y="4720485"/>
            <a:ext cx="2274563" cy="1879571"/>
            <a:chOff x="5911182" y="3720019"/>
            <a:chExt cx="2274563" cy="1879571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49FB18E-1D81-4E6C-BEEA-4F75160F0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28" b="20353"/>
            <a:stretch/>
          </p:blipFill>
          <p:spPr>
            <a:xfrm>
              <a:off x="6328414" y="3984151"/>
              <a:ext cx="1857331" cy="1615439"/>
            </a:xfrm>
            <a:prstGeom prst="rect">
              <a:avLst/>
            </a:prstGeom>
          </p:spPr>
        </p:pic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560923E-B0A1-4D89-8718-E940B4172B5A}"/>
                </a:ext>
              </a:extLst>
            </p:cNvPr>
            <p:cNvSpPr/>
            <p:nvPr/>
          </p:nvSpPr>
          <p:spPr>
            <a:xfrm>
              <a:off x="5911182" y="3720019"/>
              <a:ext cx="2274563" cy="1879571"/>
            </a:xfrm>
            <a:prstGeom prst="rect">
              <a:avLst/>
            </a:prstGeom>
            <a:solidFill>
              <a:srgbClr val="6375D6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32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710240-9184-47C9-953C-5F82584C00AB}"/>
              </a:ext>
            </a:extLst>
          </p:cNvPr>
          <p:cNvGrpSpPr/>
          <p:nvPr/>
        </p:nvGrpSpPr>
        <p:grpSpPr>
          <a:xfrm>
            <a:off x="769494" y="6643099"/>
            <a:ext cx="1088547" cy="215444"/>
            <a:chOff x="769494" y="6635569"/>
            <a:chExt cx="1088547" cy="215444"/>
          </a:xfrm>
        </p:grpSpPr>
        <p:pic>
          <p:nvPicPr>
            <p:cNvPr id="16" name="Picture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B498940E-ABDF-4515-A770-F9DA6EA1F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5" y="6646288"/>
              <a:ext cx="913466" cy="190562"/>
            </a:xfrm>
            <a:prstGeom prst="rect">
              <a:avLst/>
            </a:prstGeom>
          </p:spPr>
        </p:pic>
        <p:pic>
          <p:nvPicPr>
            <p:cNvPr id="17" name="Picture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8C9E197E-59ED-4E92-A53A-2D4A9B257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94" y="6648538"/>
              <a:ext cx="123825" cy="190562"/>
            </a:xfrm>
            <a:prstGeom prst="rect">
              <a:avLst/>
            </a:prstGeom>
          </p:spPr>
        </p:pic>
        <p:pic>
          <p:nvPicPr>
            <p:cNvPr id="18" name="Picture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6380EA9D-6A7E-4ECB-AFF2-2022910A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691" y="6646549"/>
              <a:ext cx="133350" cy="190562"/>
            </a:xfrm>
            <a:prstGeom prst="rect">
              <a:avLst/>
            </a:prstGeom>
          </p:spPr>
        </p:pic>
        <p:pic>
          <p:nvPicPr>
            <p:cNvPr id="19" name="Picture 18">
              <a:hlinkClick r:id="rId11" action="ppaction://hlinksldjump"/>
              <a:extLst>
                <a:ext uri="{FF2B5EF4-FFF2-40B4-BE49-F238E27FC236}">
                  <a16:creationId xmlns:a16="http://schemas.microsoft.com/office/drawing/2014/main" id="{29004815-D45E-41EA-B6E4-C2A2BFBA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4" y="6688793"/>
              <a:ext cx="115528" cy="115528"/>
            </a:xfrm>
            <a:prstGeom prst="rect">
              <a:avLst/>
            </a:prstGeom>
          </p:spPr>
        </p:pic>
        <p:sp>
          <p:nvSpPr>
            <p:cNvPr id="20" name="TextBox 19">
              <a:hlinkClick r:id="rId11" action="ppaction://hlinksldjump"/>
              <a:extLst>
                <a:ext uri="{FF2B5EF4-FFF2-40B4-BE49-F238E27FC236}">
                  <a16:creationId xmlns:a16="http://schemas.microsoft.com/office/drawing/2014/main" id="{9044FF83-9A06-4FF6-9EFD-B070A184BD5E}"/>
                </a:ext>
              </a:extLst>
            </p:cNvPr>
            <p:cNvSpPr txBox="1"/>
            <p:nvPr/>
          </p:nvSpPr>
          <p:spPr>
            <a:xfrm>
              <a:off x="875332" y="6635569"/>
              <a:ext cx="84612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Local Disk (C:)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4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710240-9184-47C9-953C-5F82584C00AB}"/>
              </a:ext>
            </a:extLst>
          </p:cNvPr>
          <p:cNvGrpSpPr/>
          <p:nvPr/>
        </p:nvGrpSpPr>
        <p:grpSpPr>
          <a:xfrm>
            <a:off x="769494" y="6643099"/>
            <a:ext cx="1088547" cy="215444"/>
            <a:chOff x="769494" y="6635569"/>
            <a:chExt cx="1088547" cy="215444"/>
          </a:xfrm>
        </p:grpSpPr>
        <p:pic>
          <p:nvPicPr>
            <p:cNvPr id="16" name="Picture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B498940E-ABDF-4515-A770-F9DA6EA1F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5" y="6646288"/>
              <a:ext cx="913466" cy="190562"/>
            </a:xfrm>
            <a:prstGeom prst="rect">
              <a:avLst/>
            </a:prstGeom>
          </p:spPr>
        </p:pic>
        <p:pic>
          <p:nvPicPr>
            <p:cNvPr id="17" name="Picture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8C9E197E-59ED-4E92-A53A-2D4A9B257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94" y="6648538"/>
              <a:ext cx="123825" cy="190562"/>
            </a:xfrm>
            <a:prstGeom prst="rect">
              <a:avLst/>
            </a:prstGeom>
          </p:spPr>
        </p:pic>
        <p:pic>
          <p:nvPicPr>
            <p:cNvPr id="18" name="Picture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6380EA9D-6A7E-4ECB-AFF2-2022910A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691" y="6646549"/>
              <a:ext cx="133350" cy="190562"/>
            </a:xfrm>
            <a:prstGeom prst="rect">
              <a:avLst/>
            </a:prstGeom>
          </p:spPr>
        </p:pic>
        <p:pic>
          <p:nvPicPr>
            <p:cNvPr id="19" name="Picture 18">
              <a:hlinkClick r:id="rId11" action="ppaction://hlinksldjump"/>
              <a:extLst>
                <a:ext uri="{FF2B5EF4-FFF2-40B4-BE49-F238E27FC236}">
                  <a16:creationId xmlns:a16="http://schemas.microsoft.com/office/drawing/2014/main" id="{29004815-D45E-41EA-B6E4-C2A2BFBA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4" y="6688793"/>
              <a:ext cx="115528" cy="115528"/>
            </a:xfrm>
            <a:prstGeom prst="rect">
              <a:avLst/>
            </a:prstGeom>
          </p:spPr>
        </p:pic>
        <p:sp>
          <p:nvSpPr>
            <p:cNvPr id="20" name="TextBox 19">
              <a:hlinkClick r:id="rId11" action="ppaction://hlinksldjump"/>
              <a:extLst>
                <a:ext uri="{FF2B5EF4-FFF2-40B4-BE49-F238E27FC236}">
                  <a16:creationId xmlns:a16="http://schemas.microsoft.com/office/drawing/2014/main" id="{9044FF83-9A06-4FF6-9EFD-B070A184BD5E}"/>
                </a:ext>
              </a:extLst>
            </p:cNvPr>
            <p:cNvSpPr txBox="1"/>
            <p:nvPr/>
          </p:nvSpPr>
          <p:spPr>
            <a:xfrm>
              <a:off x="875332" y="6635569"/>
              <a:ext cx="84612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Local Disk (C:)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1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EE841996-5443-4275-82D4-3503A289621F}"/>
              </a:ext>
            </a:extLst>
          </p:cNvPr>
          <p:cNvSpPr/>
          <p:nvPr/>
        </p:nvSpPr>
        <p:spPr>
          <a:xfrm>
            <a:off x="2415775" y="2086519"/>
            <a:ext cx="1518009" cy="3513589"/>
          </a:xfrm>
          <a:prstGeom prst="rect">
            <a:avLst/>
          </a:prstGeom>
          <a:gradFill>
            <a:gsLst>
              <a:gs pos="0">
                <a:srgbClr val="7AA1E6"/>
              </a:gs>
              <a:gs pos="70000">
                <a:srgbClr val="6375D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CF77C5-F0A9-4C79-8A1C-8B385491F935}"/>
              </a:ext>
            </a:extLst>
          </p:cNvPr>
          <p:cNvCxnSpPr>
            <a:cxnSpLocks/>
          </p:cNvCxnSpPr>
          <p:nvPr/>
        </p:nvCxnSpPr>
        <p:spPr>
          <a:xfrm>
            <a:off x="2387866" y="5613797"/>
            <a:ext cx="5829086" cy="0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D9FDDA9-CAB2-40B2-B3CB-85F1CAC261F4}"/>
              </a:ext>
            </a:extLst>
          </p:cNvPr>
          <p:cNvSpPr/>
          <p:nvPr/>
        </p:nvSpPr>
        <p:spPr>
          <a:xfrm>
            <a:off x="2415779" y="1465777"/>
            <a:ext cx="5769981" cy="162992"/>
          </a:xfrm>
          <a:prstGeom prst="rect">
            <a:avLst/>
          </a:prstGeom>
          <a:solidFill>
            <a:srgbClr val="F3F5F6"/>
          </a:soli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0D3BA5-0D30-45C0-AD9C-A23FAF012BC8}"/>
              </a:ext>
            </a:extLst>
          </p:cNvPr>
          <p:cNvSpPr/>
          <p:nvPr/>
        </p:nvSpPr>
        <p:spPr>
          <a:xfrm>
            <a:off x="2415779" y="1628768"/>
            <a:ext cx="5769983" cy="295267"/>
          </a:xfrm>
          <a:prstGeom prst="rect">
            <a:avLst/>
          </a:prstGeom>
          <a:gradFill>
            <a:gsLst>
              <a:gs pos="0">
                <a:srgbClr val="F2F4F5"/>
              </a:gs>
              <a:gs pos="100000">
                <a:srgbClr val="F1F2EE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1B4B65E-9328-4D8E-9636-F642FDE6C511}"/>
              </a:ext>
            </a:extLst>
          </p:cNvPr>
          <p:cNvSpPr/>
          <p:nvPr/>
        </p:nvSpPr>
        <p:spPr>
          <a:xfrm>
            <a:off x="2415779" y="1924035"/>
            <a:ext cx="5769979" cy="162992"/>
          </a:xfrm>
          <a:prstGeom prst="rect">
            <a:avLst/>
          </a:prstGeom>
          <a:gradFill>
            <a:gsLst>
              <a:gs pos="0">
                <a:srgbClr val="EFEEE8"/>
              </a:gs>
              <a:gs pos="100000">
                <a:srgbClr val="DBD9CA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C6DE64-08AB-441E-94C7-1A89B4DD437D}"/>
              </a:ext>
            </a:extLst>
          </p:cNvPr>
          <p:cNvGrpSpPr/>
          <p:nvPr/>
        </p:nvGrpSpPr>
        <p:grpSpPr>
          <a:xfrm>
            <a:off x="2387866" y="1252567"/>
            <a:ext cx="5829086" cy="4361230"/>
            <a:chOff x="2387866" y="1252567"/>
            <a:chExt cx="5829086" cy="436123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E9443A4-A7C6-4752-A309-B9A1A14AADCD}"/>
                </a:ext>
              </a:extLst>
            </p:cNvPr>
            <p:cNvGrpSpPr/>
            <p:nvPr/>
          </p:nvGrpSpPr>
          <p:grpSpPr>
            <a:xfrm>
              <a:off x="2387866" y="1252567"/>
              <a:ext cx="5829086" cy="213716"/>
              <a:chOff x="2389915" y="1254999"/>
              <a:chExt cx="5829086" cy="21371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2D01B25-7023-4E63-A5B8-A8DCD615F3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643" b="49821"/>
              <a:stretch/>
            </p:blipFill>
            <p:spPr>
              <a:xfrm>
                <a:off x="8086725" y="1255505"/>
                <a:ext cx="132276" cy="21321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839CEEA-DF18-4C66-AA0D-6E29D4B2C0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87" r="27357" b="49821"/>
              <a:stretch/>
            </p:blipFill>
            <p:spPr>
              <a:xfrm>
                <a:off x="2520883" y="1255505"/>
                <a:ext cx="5565842" cy="21321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182420A-F13E-429F-8F3D-78FDE18B50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724" b="48276" l="1515" r="98485">
                            <a14:foregroundMark x1="37879" y1="36207" x2="37879" y2="36207"/>
                            <a14:foregroundMark x1="24242" y1="22414" x2="78788" y2="5172"/>
                            <a14:foregroundMark x1="78788" y1="5172" x2="31818" y2="43103"/>
                            <a14:foregroundMark x1="31818" y1="43103" x2="10606" y2="5172"/>
                            <a14:foregroundMark x1="3030" y1="12069" x2="4545" y2="48276"/>
                            <a14:foregroundMark x1="74242" y1="46552" x2="87879" y2="8621"/>
                            <a14:foregroundMark x1="95455" y1="6897" x2="98485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913" b="49821"/>
              <a:stretch/>
            </p:blipFill>
            <p:spPr>
              <a:xfrm>
                <a:off x="2389915" y="1254999"/>
                <a:ext cx="130968" cy="213210"/>
              </a:xfrm>
              <a:prstGeom prst="rect">
                <a:avLst/>
              </a:prstGeom>
            </p:spPr>
          </p:pic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9D7A14-3B15-4ABF-949C-FB66B671D5BB}"/>
                </a:ext>
              </a:extLst>
            </p:cNvPr>
            <p:cNvCxnSpPr>
              <a:cxnSpLocks/>
            </p:cNvCxnSpPr>
            <p:nvPr/>
          </p:nvCxnSpPr>
          <p:spPr>
            <a:xfrm>
              <a:off x="2401822" y="1465777"/>
              <a:ext cx="0" cy="4148020"/>
            </a:xfrm>
            <a:prstGeom prst="line">
              <a:avLst/>
            </a:prstGeom>
            <a:ln w="28575">
              <a:solidFill>
                <a:srgbClr val="062F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9F04ADC-8BDD-442F-A2CA-24A9D9DE1A73}"/>
                </a:ext>
              </a:extLst>
            </p:cNvPr>
            <p:cNvCxnSpPr>
              <a:cxnSpLocks/>
            </p:cNvCxnSpPr>
            <p:nvPr/>
          </p:nvCxnSpPr>
          <p:spPr>
            <a:xfrm>
              <a:off x="8201357" y="1465777"/>
              <a:ext cx="0" cy="4148020"/>
            </a:xfrm>
            <a:prstGeom prst="line">
              <a:avLst/>
            </a:prstGeom>
            <a:ln w="28575">
              <a:solidFill>
                <a:srgbClr val="062F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4AD85A5C-35ED-4AAB-AC49-866E0C2C4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60" y="1307843"/>
            <a:ext cx="115528" cy="11552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8C3F9AC-FE6C-4A69-A8E8-0FC76EE4841F}"/>
              </a:ext>
            </a:extLst>
          </p:cNvPr>
          <p:cNvSpPr txBox="1"/>
          <p:nvPr/>
        </p:nvSpPr>
        <p:spPr>
          <a:xfrm>
            <a:off x="2479097" y="1257885"/>
            <a:ext cx="833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Panel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83E95F-F56B-4F7C-BE12-AD882CF28873}"/>
              </a:ext>
            </a:extLst>
          </p:cNvPr>
          <p:cNvSpPr txBox="1"/>
          <p:nvPr/>
        </p:nvSpPr>
        <p:spPr>
          <a:xfrm>
            <a:off x="2377826" y="1439667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85F261-FE59-438A-8979-4C3BCBABE2AA}"/>
              </a:ext>
            </a:extLst>
          </p:cNvPr>
          <p:cNvSpPr txBox="1"/>
          <p:nvPr/>
        </p:nvSpPr>
        <p:spPr>
          <a:xfrm>
            <a:off x="2598269" y="1439666"/>
            <a:ext cx="3353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19BFA0-0226-4359-902B-098384C1C363}"/>
              </a:ext>
            </a:extLst>
          </p:cNvPr>
          <p:cNvSpPr txBox="1"/>
          <p:nvPr/>
        </p:nvSpPr>
        <p:spPr>
          <a:xfrm>
            <a:off x="2860908" y="1439665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E65551-8293-4E79-9D43-9ACDC45B73A4}"/>
              </a:ext>
            </a:extLst>
          </p:cNvPr>
          <p:cNvSpPr txBox="1"/>
          <p:nvPr/>
        </p:nvSpPr>
        <p:spPr>
          <a:xfrm>
            <a:off x="3132950" y="1439666"/>
            <a:ext cx="5405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Favorites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7871DC-0296-40F2-9E38-8F11864474F0}"/>
              </a:ext>
            </a:extLst>
          </p:cNvPr>
          <p:cNvSpPr txBox="1"/>
          <p:nvPr/>
        </p:nvSpPr>
        <p:spPr>
          <a:xfrm>
            <a:off x="3575200" y="1439664"/>
            <a:ext cx="3946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291746-ADCD-4E7D-90F8-C7F51A796B06}"/>
              </a:ext>
            </a:extLst>
          </p:cNvPr>
          <p:cNvSpPr txBox="1"/>
          <p:nvPr/>
        </p:nvSpPr>
        <p:spPr>
          <a:xfrm>
            <a:off x="3881123" y="1439666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B1211AD-0693-4C90-85C6-A4F54728FE9D}"/>
              </a:ext>
            </a:extLst>
          </p:cNvPr>
          <p:cNvGrpSpPr/>
          <p:nvPr/>
        </p:nvGrpSpPr>
        <p:grpSpPr>
          <a:xfrm>
            <a:off x="2501967" y="2161294"/>
            <a:ext cx="1345623" cy="466428"/>
            <a:chOff x="545734" y="3094215"/>
            <a:chExt cx="1345623" cy="464364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76F0D11-883C-4590-A67B-B3A062DC674D}"/>
                </a:ext>
              </a:extLst>
            </p:cNvPr>
            <p:cNvSpPr/>
            <p:nvPr/>
          </p:nvSpPr>
          <p:spPr>
            <a:xfrm>
              <a:off x="546378" y="3273425"/>
              <a:ext cx="1344168" cy="285154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C5B8DB52-1AFA-4627-8C4C-D5E0044C7E84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rgbClr val="00309C"/>
                </a:gs>
                <a:gs pos="81000">
                  <a:srgbClr val="354AD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Panel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986F12-D755-4D0A-8E18-C34826B519E3}"/>
              </a:ext>
            </a:extLst>
          </p:cNvPr>
          <p:cNvGrpSpPr/>
          <p:nvPr/>
        </p:nvGrpSpPr>
        <p:grpSpPr>
          <a:xfrm>
            <a:off x="2494992" y="2717124"/>
            <a:ext cx="1345623" cy="1035727"/>
            <a:chOff x="545734" y="3094215"/>
            <a:chExt cx="1345623" cy="1031144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9E98669-767D-4772-AE37-1386695D9F4F}"/>
                </a:ext>
              </a:extLst>
            </p:cNvPr>
            <p:cNvSpPr/>
            <p:nvPr/>
          </p:nvSpPr>
          <p:spPr>
            <a:xfrm>
              <a:off x="546378" y="3273424"/>
              <a:ext cx="1344168" cy="851935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Top Corners Rounded 96">
              <a:extLst>
                <a:ext uri="{FF2B5EF4-FFF2-40B4-BE49-F238E27FC236}">
                  <a16:creationId xmlns:a16="http://schemas.microsoft.com/office/drawing/2014/main" id="{B12DF5B2-D5E3-499B-A276-330CAC2170E7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 Also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C1A32BFA-6FCE-4564-96DA-74E6A5F4AED0}"/>
              </a:ext>
            </a:extLst>
          </p:cNvPr>
          <p:cNvSpPr txBox="1"/>
          <p:nvPr/>
        </p:nvSpPr>
        <p:spPr>
          <a:xfrm>
            <a:off x="2673204" y="2382154"/>
            <a:ext cx="992579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Switch to Classic View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116C801-782C-481A-A741-9C97D418A3A1}"/>
              </a:ext>
            </a:extLst>
          </p:cNvPr>
          <p:cNvSpPr txBox="1"/>
          <p:nvPr/>
        </p:nvSpPr>
        <p:spPr>
          <a:xfrm>
            <a:off x="2673141" y="2920287"/>
            <a:ext cx="803425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Windows Update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2A53AA3-3551-46E6-8599-950092157468}"/>
              </a:ext>
            </a:extLst>
          </p:cNvPr>
          <p:cNvSpPr txBox="1"/>
          <p:nvPr/>
        </p:nvSpPr>
        <p:spPr>
          <a:xfrm>
            <a:off x="2673952" y="3060711"/>
            <a:ext cx="82586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 and Support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17278A0-F4F8-42D9-8BB5-6C874ABC43CB}"/>
              </a:ext>
            </a:extLst>
          </p:cNvPr>
          <p:cNvSpPr txBox="1"/>
          <p:nvPr/>
        </p:nvSpPr>
        <p:spPr>
          <a:xfrm>
            <a:off x="2672417" y="3199323"/>
            <a:ext cx="10562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x86 Control Panel Icons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3570E29-905E-42C3-8564-3030C9DCF78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74" t="9015" r="54365" b="84431"/>
          <a:stretch/>
        </p:blipFill>
        <p:spPr>
          <a:xfrm>
            <a:off x="2424778" y="1635813"/>
            <a:ext cx="2632156" cy="287087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9DE69388-B568-4A18-A873-FDE3F0A9D77E}"/>
              </a:ext>
            </a:extLst>
          </p:cNvPr>
          <p:cNvSpPr/>
          <p:nvPr/>
        </p:nvSpPr>
        <p:spPr>
          <a:xfrm>
            <a:off x="3933784" y="2086518"/>
            <a:ext cx="4251961" cy="3513581"/>
          </a:xfrm>
          <a:prstGeom prst="rect">
            <a:avLst/>
          </a:prstGeom>
          <a:solidFill>
            <a:srgbClr val="637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5F42551-A500-4885-AC8E-3B9610A5AE42}"/>
              </a:ext>
            </a:extLst>
          </p:cNvPr>
          <p:cNvSpPr/>
          <p:nvPr/>
        </p:nvSpPr>
        <p:spPr>
          <a:xfrm>
            <a:off x="2860908" y="1945470"/>
            <a:ext cx="4968635" cy="127350"/>
          </a:xfrm>
          <a:prstGeom prst="rect">
            <a:avLst/>
          </a:prstGeom>
          <a:solidFill>
            <a:schemeClr val="bg1"/>
          </a:solidFill>
          <a:ln w="6350">
            <a:solidFill>
              <a:srgbClr val="637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Panel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4D33DBFA-2880-4944-9D31-4D1703588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80" y="1966352"/>
            <a:ext cx="84180" cy="84180"/>
          </a:xfrm>
          <a:prstGeom prst="rect">
            <a:avLst/>
          </a:prstGeom>
        </p:spPr>
      </p:pic>
      <p:pic>
        <p:nvPicPr>
          <p:cNvPr id="114" name="Picture 113">
            <a:hlinkClick r:id="rId13" action="ppaction://hlinksldjump"/>
            <a:extLst>
              <a:ext uri="{FF2B5EF4-FFF2-40B4-BE49-F238E27FC236}">
                <a16:creationId xmlns:a16="http://schemas.microsoft.com/office/drawing/2014/main" id="{42C5430B-73B6-485C-B539-C4C00A9C16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85" y="1290294"/>
            <a:ext cx="150626" cy="150626"/>
          </a:xfrm>
          <a:prstGeom prst="rect">
            <a:avLst/>
          </a:prstGeom>
        </p:spPr>
      </p:pic>
      <p:pic>
        <p:nvPicPr>
          <p:cNvPr id="116" name="Picture 115">
            <a:hlinkClick r:id="rId15" action="ppaction://hlinksldjump"/>
            <a:extLst>
              <a:ext uri="{FF2B5EF4-FFF2-40B4-BE49-F238E27FC236}">
                <a16:creationId xmlns:a16="http://schemas.microsoft.com/office/drawing/2014/main" id="{4533C6FA-3E77-46A2-96D7-FF88B6E43B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69" y="1288996"/>
            <a:ext cx="150627" cy="150627"/>
          </a:xfrm>
          <a:prstGeom prst="rect">
            <a:avLst/>
          </a:prstGeom>
        </p:spPr>
      </p:pic>
      <p:pic>
        <p:nvPicPr>
          <p:cNvPr id="118" name="Picture 117">
            <a:hlinkClick r:id="rId17" action="ppaction://hlinksldjump"/>
            <a:extLst>
              <a:ext uri="{FF2B5EF4-FFF2-40B4-BE49-F238E27FC236}">
                <a16:creationId xmlns:a16="http://schemas.microsoft.com/office/drawing/2014/main" id="{28869F4C-93B9-4617-89F2-6DD8561F81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42" y="1288996"/>
            <a:ext cx="150627" cy="15062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F70A23B-327E-4304-A507-20F46B868AE0}"/>
              </a:ext>
            </a:extLst>
          </p:cNvPr>
          <p:cNvGrpSpPr/>
          <p:nvPr/>
        </p:nvGrpSpPr>
        <p:grpSpPr>
          <a:xfrm>
            <a:off x="769494" y="6640282"/>
            <a:ext cx="1086818" cy="215444"/>
            <a:chOff x="2737213" y="5771071"/>
            <a:chExt cx="1228725" cy="243577"/>
          </a:xfrm>
        </p:grpSpPr>
        <p:pic>
          <p:nvPicPr>
            <p:cNvPr id="74" name="Picture 73">
              <a:hlinkClick r:id="rId17" action="ppaction://hlinksldjump"/>
              <a:extLst>
                <a:ext uri="{FF2B5EF4-FFF2-40B4-BE49-F238E27FC236}">
                  <a16:creationId xmlns:a16="http://schemas.microsoft.com/office/drawing/2014/main" id="{D181646E-8887-43F9-8AB2-184B0FFE9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038225" cy="219075"/>
            </a:xfrm>
            <a:prstGeom prst="rect">
              <a:avLst/>
            </a:prstGeom>
          </p:spPr>
        </p:pic>
        <p:pic>
          <p:nvPicPr>
            <p:cNvPr id="75" name="Picture 74">
              <a:hlinkClick r:id="rId17" action="ppaction://hlinksldjump"/>
              <a:extLst>
                <a:ext uri="{FF2B5EF4-FFF2-40B4-BE49-F238E27FC236}">
                  <a16:creationId xmlns:a16="http://schemas.microsoft.com/office/drawing/2014/main" id="{0B3D25B0-CF9C-482B-B8A4-345D3344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90500" cy="219075"/>
            </a:xfrm>
            <a:prstGeom prst="rect">
              <a:avLst/>
            </a:prstGeom>
          </p:spPr>
        </p:pic>
        <p:pic>
          <p:nvPicPr>
            <p:cNvPr id="76" name="Picture 75">
              <a:hlinkClick r:id="rId17" action="ppaction://hlinksldjump"/>
              <a:extLst>
                <a:ext uri="{FF2B5EF4-FFF2-40B4-BE49-F238E27FC236}">
                  <a16:creationId xmlns:a16="http://schemas.microsoft.com/office/drawing/2014/main" id="{4E5CCF78-07C5-4A03-A6CB-A0865A7E3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913" y="5781631"/>
              <a:ext cx="200025" cy="219075"/>
            </a:xfrm>
            <a:prstGeom prst="rect">
              <a:avLst/>
            </a:prstGeom>
          </p:spPr>
        </p:pic>
        <p:pic>
          <p:nvPicPr>
            <p:cNvPr id="77" name="Picture 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3BEDA464-437F-4F9F-961F-6A292607E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100" y="5825861"/>
              <a:ext cx="130611" cy="130613"/>
            </a:xfrm>
            <a:prstGeom prst="rect">
              <a:avLst/>
            </a:prstGeom>
          </p:spPr>
        </p:pic>
        <p:sp>
          <p:nvSpPr>
            <p:cNvPr id="78" name="TextBox 77">
              <a:hlinkClick r:id="rId17" action="ppaction://hlinksldjump"/>
              <a:extLst>
                <a:ext uri="{FF2B5EF4-FFF2-40B4-BE49-F238E27FC236}">
                  <a16:creationId xmlns:a16="http://schemas.microsoft.com/office/drawing/2014/main" id="{3DC72C7C-AEE4-4D5F-AB1D-19EF25257F77}"/>
                </a:ext>
              </a:extLst>
            </p:cNvPr>
            <p:cNvSpPr txBox="1"/>
            <p:nvPr/>
          </p:nvSpPr>
          <p:spPr>
            <a:xfrm>
              <a:off x="2856872" y="5771071"/>
              <a:ext cx="889397" cy="243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Panel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BB6C1D09-6CB0-4303-B6C2-29804DFB76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07" y="3253131"/>
            <a:ext cx="104452" cy="10445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058E448-C09F-4632-A673-D74B3CDC98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07" y="3102422"/>
            <a:ext cx="104452" cy="10445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7B52116-F348-44E3-9890-804D1A1037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80" y="2437443"/>
            <a:ext cx="94529" cy="9452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423C21B-8DC3-4D03-98F9-BEC37AAB63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19" y="2975276"/>
            <a:ext cx="91174" cy="9117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E783E0E-595E-4DEA-9695-A5D79EBAD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55" y="2102906"/>
            <a:ext cx="242247" cy="24224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0DF715C0-7204-48A4-AC66-16D6A00A2691}"/>
              </a:ext>
            </a:extLst>
          </p:cNvPr>
          <p:cNvSpPr txBox="1"/>
          <p:nvPr/>
        </p:nvSpPr>
        <p:spPr>
          <a:xfrm>
            <a:off x="2669242" y="3423745"/>
            <a:ext cx="10562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Control Panel Options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E837A265-DB8A-4AA7-BAA0-A273E8CAF05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410" y="3472566"/>
            <a:ext cx="104452" cy="1044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28743A-1B1B-44C1-8FC2-27A56B652525}"/>
              </a:ext>
            </a:extLst>
          </p:cNvPr>
          <p:cNvCxnSpPr>
            <a:cxnSpLocks/>
          </p:cNvCxnSpPr>
          <p:nvPr/>
        </p:nvCxnSpPr>
        <p:spPr>
          <a:xfrm>
            <a:off x="3933784" y="2086518"/>
            <a:ext cx="0" cy="3513581"/>
          </a:xfrm>
          <a:prstGeom prst="line">
            <a:avLst/>
          </a:prstGeom>
          <a:ln>
            <a:gradFill>
              <a:gsLst>
                <a:gs pos="0">
                  <a:srgbClr val="CDE6FF"/>
                </a:gs>
                <a:gs pos="96000">
                  <a:srgbClr val="6375D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0D37669-61FF-43CB-BF87-AD84CB8AAFEB}"/>
              </a:ext>
            </a:extLst>
          </p:cNvPr>
          <p:cNvSpPr txBox="1"/>
          <p:nvPr/>
        </p:nvSpPr>
        <p:spPr>
          <a:xfrm>
            <a:off x="3967496" y="2120907"/>
            <a:ext cx="19808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DBE3F6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Pick a category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080B4C-DB35-4703-A76C-F64F8FE1DD2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03" y="3490396"/>
            <a:ext cx="371513" cy="3715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8FEF52-1F33-4EA3-9DAA-4A9748DB7A0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02" y="2536109"/>
            <a:ext cx="371513" cy="3715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0E2E1F-8E87-43E5-B3D9-B56E513292C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01" y="3967053"/>
            <a:ext cx="371513" cy="3715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4ABAFC-DFF4-4B87-9CC9-EF840E9A1FC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12" y="2539058"/>
            <a:ext cx="371513" cy="3715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3F8674-4E7B-4834-8DF3-5A843C29CAE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08" y="4407600"/>
            <a:ext cx="371513" cy="3715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8E903C-F7BB-4C4E-8B7F-B9D2F73F6D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53" y="3492782"/>
            <a:ext cx="371513" cy="3715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AE5202-5C65-47E8-9EE2-105CF586BF2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53" y="3967053"/>
            <a:ext cx="371513" cy="3715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999356-0093-4D66-9F74-69A6993EA30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90" y="3013739"/>
            <a:ext cx="371513" cy="3715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4D39D6B-55AC-443D-A68A-97272FB5F1D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68" y="3011711"/>
            <a:ext cx="371513" cy="371513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06EAC2D6-B024-4835-BED7-2E04012DE5C0}"/>
              </a:ext>
            </a:extLst>
          </p:cNvPr>
          <p:cNvSpPr txBox="1"/>
          <p:nvPr/>
        </p:nvSpPr>
        <p:spPr>
          <a:xfrm>
            <a:off x="4355621" y="2618028"/>
            <a:ext cx="128592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Appearance and Themes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0980F78-11D1-4B37-AF29-1AD24E2B2F9F}"/>
              </a:ext>
            </a:extLst>
          </p:cNvPr>
          <p:cNvSpPr txBox="1"/>
          <p:nvPr/>
        </p:nvSpPr>
        <p:spPr>
          <a:xfrm>
            <a:off x="4363869" y="3067608"/>
            <a:ext cx="17508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and Internet Connections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A7EAD2B-33A7-4775-B9DF-DD33FBCED944}"/>
              </a:ext>
            </a:extLst>
          </p:cNvPr>
          <p:cNvSpPr txBox="1"/>
          <p:nvPr/>
        </p:nvSpPr>
        <p:spPr>
          <a:xfrm>
            <a:off x="4355620" y="3583354"/>
            <a:ext cx="13276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or Remove Programs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0189336-8F6D-428B-809A-9E93104DD912}"/>
              </a:ext>
            </a:extLst>
          </p:cNvPr>
          <p:cNvSpPr txBox="1"/>
          <p:nvPr/>
        </p:nvSpPr>
        <p:spPr>
          <a:xfrm>
            <a:off x="4355620" y="4052781"/>
            <a:ext cx="17716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Sounds, Speech, and Audio Devices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CAD5A9A-4E84-4253-A4B1-78FAA9E2FD3A}"/>
              </a:ext>
            </a:extLst>
          </p:cNvPr>
          <p:cNvSpPr txBox="1"/>
          <p:nvPr/>
        </p:nvSpPr>
        <p:spPr>
          <a:xfrm>
            <a:off x="4355620" y="4493328"/>
            <a:ext cx="15616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and Maintenance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68E4287-0D1E-46CA-AC5A-B41E46A82E17}"/>
              </a:ext>
            </a:extLst>
          </p:cNvPr>
          <p:cNvSpPr txBox="1"/>
          <p:nvPr/>
        </p:nvSpPr>
        <p:spPr>
          <a:xfrm>
            <a:off x="6434959" y="2624786"/>
            <a:ext cx="14863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Printers and Other Hardware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0C45FE1-BE99-4EB7-871C-7D623B86EDE3}"/>
              </a:ext>
            </a:extLst>
          </p:cNvPr>
          <p:cNvSpPr txBox="1"/>
          <p:nvPr/>
        </p:nvSpPr>
        <p:spPr>
          <a:xfrm>
            <a:off x="6434959" y="3076545"/>
            <a:ext cx="82586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Accounts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4A07FE6-48C3-4020-BE03-5683312EC2DA}"/>
              </a:ext>
            </a:extLst>
          </p:cNvPr>
          <p:cNvSpPr txBox="1"/>
          <p:nvPr/>
        </p:nvSpPr>
        <p:spPr>
          <a:xfrm>
            <a:off x="6434959" y="3524791"/>
            <a:ext cx="181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Date, Time, Language, and Regional</a:t>
            </a:r>
          </a:p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A81CF94-1C49-4373-A817-E83DA092F94A}"/>
              </a:ext>
            </a:extLst>
          </p:cNvPr>
          <p:cNvSpPr txBox="1"/>
          <p:nvPr/>
        </p:nvSpPr>
        <p:spPr>
          <a:xfrm>
            <a:off x="6434959" y="4024366"/>
            <a:ext cx="11160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Accessibility Options</a:t>
            </a:r>
          </a:p>
        </p:txBody>
      </p:sp>
    </p:spTree>
    <p:extLst>
      <p:ext uri="{BB962C8B-B14F-4D97-AF65-F5344CB8AC3E}">
        <p14:creationId xmlns:p14="http://schemas.microsoft.com/office/powerpoint/2010/main" val="332750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EE841996-5443-4275-82D4-3503A289621F}"/>
              </a:ext>
            </a:extLst>
          </p:cNvPr>
          <p:cNvSpPr/>
          <p:nvPr/>
        </p:nvSpPr>
        <p:spPr>
          <a:xfrm>
            <a:off x="31313" y="837252"/>
            <a:ext cx="1518009" cy="5763898"/>
          </a:xfrm>
          <a:prstGeom prst="rect">
            <a:avLst/>
          </a:prstGeom>
          <a:gradFill>
            <a:gsLst>
              <a:gs pos="0">
                <a:srgbClr val="7AA1E6"/>
              </a:gs>
              <a:gs pos="70000">
                <a:srgbClr val="6375D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AutoShape 6" descr="Image result for xp start menu">
            <a:extLst>
              <a:ext uri="{FF2B5EF4-FFF2-40B4-BE49-F238E27FC236}">
                <a16:creationId xmlns:a16="http://schemas.microsoft.com/office/drawing/2014/main" id="{4E241945-D264-46CF-B4CD-6D76E058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CF77C5-F0A9-4C79-8A1C-8B385491F935}"/>
              </a:ext>
            </a:extLst>
          </p:cNvPr>
          <p:cNvCxnSpPr>
            <a:cxnSpLocks/>
          </p:cNvCxnSpPr>
          <p:nvPr/>
        </p:nvCxnSpPr>
        <p:spPr>
          <a:xfrm>
            <a:off x="0" y="6615171"/>
            <a:ext cx="12188766" cy="0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D9FDDA9-CAB2-40B2-B3CB-85F1CAC261F4}"/>
              </a:ext>
            </a:extLst>
          </p:cNvPr>
          <p:cNvSpPr/>
          <p:nvPr/>
        </p:nvSpPr>
        <p:spPr>
          <a:xfrm>
            <a:off x="31313" y="211193"/>
            <a:ext cx="12129369" cy="162992"/>
          </a:xfrm>
          <a:prstGeom prst="rect">
            <a:avLst/>
          </a:prstGeom>
          <a:solidFill>
            <a:srgbClr val="F3F5F6"/>
          </a:soli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0D3BA5-0D30-45C0-AD9C-A23FAF012BC8}"/>
              </a:ext>
            </a:extLst>
          </p:cNvPr>
          <p:cNvSpPr/>
          <p:nvPr/>
        </p:nvSpPr>
        <p:spPr>
          <a:xfrm>
            <a:off x="31314" y="374184"/>
            <a:ext cx="12129367" cy="295267"/>
          </a:xfrm>
          <a:prstGeom prst="rect">
            <a:avLst/>
          </a:prstGeom>
          <a:gradFill>
            <a:gsLst>
              <a:gs pos="0">
                <a:srgbClr val="F2F4F5"/>
              </a:gs>
              <a:gs pos="100000">
                <a:srgbClr val="F1F2EE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1B4B65E-9328-4D8E-9636-F642FDE6C511}"/>
              </a:ext>
            </a:extLst>
          </p:cNvPr>
          <p:cNvSpPr/>
          <p:nvPr/>
        </p:nvSpPr>
        <p:spPr>
          <a:xfrm>
            <a:off x="31314" y="669451"/>
            <a:ext cx="12129367" cy="162992"/>
          </a:xfrm>
          <a:prstGeom prst="rect">
            <a:avLst/>
          </a:prstGeom>
          <a:gradFill>
            <a:gsLst>
              <a:gs pos="0">
                <a:srgbClr val="EFEEE8"/>
              </a:gs>
              <a:gs pos="100000">
                <a:srgbClr val="DBD9CA"/>
              </a:gs>
            </a:gsLst>
            <a:lin ang="5400000" scaled="1"/>
          </a:gradFill>
          <a:ln w="6350">
            <a:solidFill>
              <a:srgbClr val="D5C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9F04ADC-8BDD-442F-A2CA-24A9D9DE1A73}"/>
              </a:ext>
            </a:extLst>
          </p:cNvPr>
          <p:cNvCxnSpPr>
            <a:cxnSpLocks/>
          </p:cNvCxnSpPr>
          <p:nvPr/>
        </p:nvCxnSpPr>
        <p:spPr>
          <a:xfrm>
            <a:off x="12178505" y="-33338"/>
            <a:ext cx="0" cy="6648509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2D01B25-7023-4E63-A5B8-A8DCD615F3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" b="48276" l="1515" r="98485">
                        <a14:foregroundMark x1="37879" y1="36207" x2="37879" y2="36207"/>
                        <a14:foregroundMark x1="24242" y1="22414" x2="78788" y2="5172"/>
                        <a14:foregroundMark x1="78788" y1="5172" x2="31818" y2="43103"/>
                        <a14:foregroundMark x1="31818" y1="43103" x2="10606" y2="5172"/>
                        <a14:foregroundMark x1="3030" y1="12069" x2="4545" y2="48276"/>
                        <a14:foregroundMark x1="74242" y1="46552" x2="87879" y2="8621"/>
                        <a14:foregroundMark x1="95455" y1="6897" x2="98485" y2="4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3" b="49821"/>
          <a:stretch/>
        </p:blipFill>
        <p:spPr>
          <a:xfrm>
            <a:off x="12091798" y="-4657"/>
            <a:ext cx="132276" cy="2132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839CEEA-DF18-4C66-AA0D-6E29D4B2C0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" b="48276" l="1515" r="98485">
                        <a14:foregroundMark x1="37879" y1="36207" x2="37879" y2="36207"/>
                        <a14:foregroundMark x1="24242" y1="22414" x2="78788" y2="5172"/>
                        <a14:foregroundMark x1="78788" y1="5172" x2="31818" y2="43103"/>
                        <a14:foregroundMark x1="31818" y1="43103" x2="10606" y2="5172"/>
                        <a14:foregroundMark x1="3030" y1="12069" x2="4545" y2="48276"/>
                        <a14:foregroundMark x1="74242" y1="46552" x2="87879" y2="8621"/>
                        <a14:foregroundMark x1="95455" y1="6897" x2="98485" y2="4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7" r="27357" b="49821"/>
          <a:stretch/>
        </p:blipFill>
        <p:spPr>
          <a:xfrm>
            <a:off x="100202" y="-4530"/>
            <a:ext cx="11991592" cy="2132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82420A-F13E-429F-8F3D-78FDE18B50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" b="48276" l="1515" r="98485">
                        <a14:foregroundMark x1="37879" y1="36207" x2="37879" y2="36207"/>
                        <a14:foregroundMark x1="24242" y1="22414" x2="78788" y2="5172"/>
                        <a14:foregroundMark x1="78788" y1="5172" x2="31818" y2="43103"/>
                        <a14:foregroundMark x1="31818" y1="43103" x2="10606" y2="5172"/>
                        <a14:foregroundMark x1="3030" y1="12069" x2="4545" y2="48276"/>
                        <a14:foregroundMark x1="74242" y1="46552" x2="87879" y2="8621"/>
                        <a14:foregroundMark x1="95455" y1="6897" x2="98485" y2="4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13" b="49821"/>
          <a:stretch/>
        </p:blipFill>
        <p:spPr>
          <a:xfrm>
            <a:off x="-30765" y="-4530"/>
            <a:ext cx="130968" cy="21321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9D7A14-3B15-4ABF-949C-FB66B671D5BB}"/>
              </a:ext>
            </a:extLst>
          </p:cNvPr>
          <p:cNvCxnSpPr>
            <a:cxnSpLocks/>
          </p:cNvCxnSpPr>
          <p:nvPr/>
        </p:nvCxnSpPr>
        <p:spPr>
          <a:xfrm>
            <a:off x="11616" y="206013"/>
            <a:ext cx="0" cy="6399236"/>
          </a:xfrm>
          <a:prstGeom prst="line">
            <a:avLst/>
          </a:prstGeom>
          <a:ln w="28575">
            <a:solidFill>
              <a:srgbClr val="062F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C083E95F-F56B-4F7C-BE12-AD882CF28873}"/>
              </a:ext>
            </a:extLst>
          </p:cNvPr>
          <p:cNvSpPr txBox="1"/>
          <p:nvPr/>
        </p:nvSpPr>
        <p:spPr>
          <a:xfrm>
            <a:off x="-6639" y="185083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85F261-FE59-438A-8979-4C3BCBABE2AA}"/>
              </a:ext>
            </a:extLst>
          </p:cNvPr>
          <p:cNvSpPr txBox="1"/>
          <p:nvPr/>
        </p:nvSpPr>
        <p:spPr>
          <a:xfrm>
            <a:off x="213804" y="185082"/>
            <a:ext cx="3353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19BFA0-0226-4359-902B-098384C1C363}"/>
              </a:ext>
            </a:extLst>
          </p:cNvPr>
          <p:cNvSpPr txBox="1"/>
          <p:nvPr/>
        </p:nvSpPr>
        <p:spPr>
          <a:xfrm>
            <a:off x="476443" y="185081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E65551-8293-4E79-9D43-9ACDC45B73A4}"/>
              </a:ext>
            </a:extLst>
          </p:cNvPr>
          <p:cNvSpPr txBox="1"/>
          <p:nvPr/>
        </p:nvSpPr>
        <p:spPr>
          <a:xfrm>
            <a:off x="748485" y="185082"/>
            <a:ext cx="5405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Favorites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7871DC-0296-40F2-9E38-8F11864474F0}"/>
              </a:ext>
            </a:extLst>
          </p:cNvPr>
          <p:cNvSpPr txBox="1"/>
          <p:nvPr/>
        </p:nvSpPr>
        <p:spPr>
          <a:xfrm>
            <a:off x="1190735" y="185080"/>
            <a:ext cx="3946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291746-ADCD-4E7D-90F8-C7F51A796B06}"/>
              </a:ext>
            </a:extLst>
          </p:cNvPr>
          <p:cNvSpPr txBox="1"/>
          <p:nvPr/>
        </p:nvSpPr>
        <p:spPr>
          <a:xfrm>
            <a:off x="1496658" y="18508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3570E29-905E-42C3-8564-3030C9DCF7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74" t="9015" r="54365" b="84431"/>
          <a:stretch/>
        </p:blipFill>
        <p:spPr>
          <a:xfrm>
            <a:off x="40313" y="381229"/>
            <a:ext cx="2632156" cy="287087"/>
          </a:xfrm>
          <a:prstGeom prst="rect">
            <a:avLst/>
          </a:prstGeom>
        </p:spPr>
      </p:pic>
      <p:pic>
        <p:nvPicPr>
          <p:cNvPr id="114" name="Picture 113">
            <a:hlinkClick r:id="rId12" action="ppaction://hlinksldjump"/>
            <a:extLst>
              <a:ext uri="{FF2B5EF4-FFF2-40B4-BE49-F238E27FC236}">
                <a16:creationId xmlns:a16="http://schemas.microsoft.com/office/drawing/2014/main" id="{42C5430B-73B6-485C-B539-C4C00A9C16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785" y="25056"/>
            <a:ext cx="150626" cy="150626"/>
          </a:xfrm>
          <a:prstGeom prst="rect">
            <a:avLst/>
          </a:prstGeom>
        </p:spPr>
      </p:pic>
      <p:pic>
        <p:nvPicPr>
          <p:cNvPr id="118" name="Picture 117">
            <a:hlinkClick r:id="rId14" action="ppaction://hlinksldjump"/>
            <a:extLst>
              <a:ext uri="{FF2B5EF4-FFF2-40B4-BE49-F238E27FC236}">
                <a16:creationId xmlns:a16="http://schemas.microsoft.com/office/drawing/2014/main" id="{28869F4C-93B9-4617-89F2-6DD8561F81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842" y="23758"/>
            <a:ext cx="150627" cy="15062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F70A23B-327E-4304-A507-20F46B868AE0}"/>
              </a:ext>
            </a:extLst>
          </p:cNvPr>
          <p:cNvGrpSpPr/>
          <p:nvPr/>
        </p:nvGrpSpPr>
        <p:grpSpPr>
          <a:xfrm>
            <a:off x="769494" y="6640282"/>
            <a:ext cx="1086818" cy="215444"/>
            <a:chOff x="2737213" y="5771071"/>
            <a:chExt cx="1228725" cy="243577"/>
          </a:xfrm>
        </p:grpSpPr>
        <p:pic>
          <p:nvPicPr>
            <p:cNvPr id="74" name="Picture 73">
              <a:hlinkClick r:id="rId14" action="ppaction://hlinksldjump"/>
              <a:extLst>
                <a:ext uri="{FF2B5EF4-FFF2-40B4-BE49-F238E27FC236}">
                  <a16:creationId xmlns:a16="http://schemas.microsoft.com/office/drawing/2014/main" id="{D181646E-8887-43F9-8AB2-184B0FFE9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038225" cy="219075"/>
            </a:xfrm>
            <a:prstGeom prst="rect">
              <a:avLst/>
            </a:prstGeom>
          </p:spPr>
        </p:pic>
        <p:pic>
          <p:nvPicPr>
            <p:cNvPr id="75" name="Pictur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0B3D25B0-CF9C-482B-B8A4-345D3344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213" y="5781631"/>
              <a:ext cx="190500" cy="219075"/>
            </a:xfrm>
            <a:prstGeom prst="rect">
              <a:avLst/>
            </a:prstGeom>
          </p:spPr>
        </p:pic>
        <p:pic>
          <p:nvPicPr>
            <p:cNvPr id="76" name="Picture 75">
              <a:hlinkClick r:id="rId14" action="ppaction://hlinksldjump"/>
              <a:extLst>
                <a:ext uri="{FF2B5EF4-FFF2-40B4-BE49-F238E27FC236}">
                  <a16:creationId xmlns:a16="http://schemas.microsoft.com/office/drawing/2014/main" id="{4E5CCF78-07C5-4A03-A6CB-A0865A7E3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913" y="5781631"/>
              <a:ext cx="200025" cy="219075"/>
            </a:xfrm>
            <a:prstGeom prst="rect">
              <a:avLst/>
            </a:prstGeom>
          </p:spPr>
        </p:pic>
        <p:pic>
          <p:nvPicPr>
            <p:cNvPr id="77" name="Picture 76">
              <a:hlinkClick r:id="rId14" action="ppaction://hlinksldjump"/>
              <a:extLst>
                <a:ext uri="{FF2B5EF4-FFF2-40B4-BE49-F238E27FC236}">
                  <a16:creationId xmlns:a16="http://schemas.microsoft.com/office/drawing/2014/main" id="{3BEDA464-437F-4F9F-961F-6A292607E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100" y="5825861"/>
              <a:ext cx="130611" cy="130613"/>
            </a:xfrm>
            <a:prstGeom prst="rect">
              <a:avLst/>
            </a:prstGeom>
          </p:spPr>
        </p:pic>
        <p:sp>
          <p:nvSpPr>
            <p:cNvPr id="78" name="TextBox 77">
              <a:hlinkClick r:id="rId14" action="ppaction://hlinksldjump"/>
              <a:extLst>
                <a:ext uri="{FF2B5EF4-FFF2-40B4-BE49-F238E27FC236}">
                  <a16:creationId xmlns:a16="http://schemas.microsoft.com/office/drawing/2014/main" id="{3DC72C7C-AEE4-4D5F-AB1D-19EF25257F77}"/>
                </a:ext>
              </a:extLst>
            </p:cNvPr>
            <p:cNvSpPr txBox="1"/>
            <p:nvPr/>
          </p:nvSpPr>
          <p:spPr>
            <a:xfrm>
              <a:off x="2856872" y="5771071"/>
              <a:ext cx="889397" cy="243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Panel</a:t>
              </a:r>
            </a:p>
          </p:txBody>
        </p:sp>
      </p:grpSp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02401828-9E7D-451E-BA5C-2417662F2095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2888" t="6222" r="30756" b="14395"/>
          <a:stretch/>
        </p:blipFill>
        <p:spPr>
          <a:xfrm>
            <a:off x="11856944" y="23758"/>
            <a:ext cx="150627" cy="15216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D576A7C-4409-46AC-B7E2-2C195593B9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8" y="56341"/>
            <a:ext cx="115528" cy="11552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071707A7-269C-457F-AFFC-DA58D91DBD8B}"/>
              </a:ext>
            </a:extLst>
          </p:cNvPr>
          <p:cNvSpPr txBox="1"/>
          <p:nvPr/>
        </p:nvSpPr>
        <p:spPr>
          <a:xfrm>
            <a:off x="94635" y="6383"/>
            <a:ext cx="833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Panel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D32D7E9-3ADD-40CB-85F9-531BD6F27F1D}"/>
              </a:ext>
            </a:extLst>
          </p:cNvPr>
          <p:cNvGrpSpPr/>
          <p:nvPr/>
        </p:nvGrpSpPr>
        <p:grpSpPr>
          <a:xfrm>
            <a:off x="117505" y="909792"/>
            <a:ext cx="1345623" cy="466428"/>
            <a:chOff x="545734" y="3094215"/>
            <a:chExt cx="1345623" cy="46436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DF6CA7E-C5D2-42FE-9BF6-0A14457B2F0B}"/>
                </a:ext>
              </a:extLst>
            </p:cNvPr>
            <p:cNvSpPr/>
            <p:nvPr/>
          </p:nvSpPr>
          <p:spPr>
            <a:xfrm>
              <a:off x="546378" y="3273425"/>
              <a:ext cx="1344168" cy="285154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: Top Corners Rounded 83">
              <a:extLst>
                <a:ext uri="{FF2B5EF4-FFF2-40B4-BE49-F238E27FC236}">
                  <a16:creationId xmlns:a16="http://schemas.microsoft.com/office/drawing/2014/main" id="{33BCE615-4D0B-449A-B0DC-9472B38C3B8A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rgbClr val="00309C"/>
                </a:gs>
                <a:gs pos="81000">
                  <a:srgbClr val="354AD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Panel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0E3DEB2-5F99-4731-8F0A-B9095975F743}"/>
              </a:ext>
            </a:extLst>
          </p:cNvPr>
          <p:cNvGrpSpPr/>
          <p:nvPr/>
        </p:nvGrpSpPr>
        <p:grpSpPr>
          <a:xfrm>
            <a:off x="110530" y="1465622"/>
            <a:ext cx="1345623" cy="1035727"/>
            <a:chOff x="545734" y="3094215"/>
            <a:chExt cx="1345623" cy="1031144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EB4A934-9EFC-44C4-845D-FFFB43F7F421}"/>
                </a:ext>
              </a:extLst>
            </p:cNvPr>
            <p:cNvSpPr/>
            <p:nvPr/>
          </p:nvSpPr>
          <p:spPr>
            <a:xfrm>
              <a:off x="546378" y="3273424"/>
              <a:ext cx="1344168" cy="851935"/>
            </a:xfrm>
            <a:prstGeom prst="rect">
              <a:avLst/>
            </a:prstGeom>
            <a:solidFill>
              <a:srgbClr val="D6DFF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: Top Corners Rounded 106">
              <a:extLst>
                <a:ext uri="{FF2B5EF4-FFF2-40B4-BE49-F238E27FC236}">
                  <a16:creationId xmlns:a16="http://schemas.microsoft.com/office/drawing/2014/main" id="{2A440B0A-025F-45FD-933F-EB5AA52B8C89}"/>
                </a:ext>
              </a:extLst>
            </p:cNvPr>
            <p:cNvSpPr/>
            <p:nvPr/>
          </p:nvSpPr>
          <p:spPr>
            <a:xfrm>
              <a:off x="545734" y="3094215"/>
              <a:ext cx="1345623" cy="182385"/>
            </a:xfrm>
            <a:prstGeom prst="round2SameRect">
              <a:avLst/>
            </a:prstGeom>
            <a:gradFill>
              <a:gsLst>
                <a:gs pos="50000">
                  <a:schemeClr val="bg1"/>
                </a:gs>
                <a:gs pos="81000">
                  <a:srgbClr val="C7D4F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dirty="0">
                  <a:solidFill>
                    <a:srgbClr val="215DC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 Also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1B1D01FD-C4A7-4B9B-9571-0E33D4C83594}"/>
              </a:ext>
            </a:extLst>
          </p:cNvPr>
          <p:cNvSpPr txBox="1"/>
          <p:nvPr/>
        </p:nvSpPr>
        <p:spPr>
          <a:xfrm>
            <a:off x="288742" y="1130652"/>
            <a:ext cx="992579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Switch to Classic View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F84CCAA-449C-4B3D-9F83-70D0B177F3C7}"/>
              </a:ext>
            </a:extLst>
          </p:cNvPr>
          <p:cNvSpPr txBox="1"/>
          <p:nvPr/>
        </p:nvSpPr>
        <p:spPr>
          <a:xfrm>
            <a:off x="288679" y="1668785"/>
            <a:ext cx="803425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Windows Update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EEF814-CFB1-4A59-8DDB-05AFC3DD5581}"/>
              </a:ext>
            </a:extLst>
          </p:cNvPr>
          <p:cNvSpPr txBox="1"/>
          <p:nvPr/>
        </p:nvSpPr>
        <p:spPr>
          <a:xfrm>
            <a:off x="289490" y="1809209"/>
            <a:ext cx="82586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 and Support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6760698-99FB-4EBF-8A31-10016E00046A}"/>
              </a:ext>
            </a:extLst>
          </p:cNvPr>
          <p:cNvSpPr txBox="1"/>
          <p:nvPr/>
        </p:nvSpPr>
        <p:spPr>
          <a:xfrm>
            <a:off x="287955" y="1947821"/>
            <a:ext cx="10562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x86 Control Panel Icons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27946AD-DD74-49C7-AB77-1916EBBF24C2}"/>
              </a:ext>
            </a:extLst>
          </p:cNvPr>
          <p:cNvSpPr/>
          <p:nvPr/>
        </p:nvSpPr>
        <p:spPr>
          <a:xfrm>
            <a:off x="1549322" y="835016"/>
            <a:ext cx="10618922" cy="5763597"/>
          </a:xfrm>
          <a:prstGeom prst="rect">
            <a:avLst/>
          </a:prstGeom>
          <a:solidFill>
            <a:srgbClr val="637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EED52C6-E164-4C99-9025-4DC51F79E9F5}"/>
              </a:ext>
            </a:extLst>
          </p:cNvPr>
          <p:cNvSpPr/>
          <p:nvPr/>
        </p:nvSpPr>
        <p:spPr>
          <a:xfrm>
            <a:off x="476445" y="693968"/>
            <a:ext cx="11328602" cy="127350"/>
          </a:xfrm>
          <a:prstGeom prst="rect">
            <a:avLst/>
          </a:prstGeom>
          <a:solidFill>
            <a:schemeClr val="bg1"/>
          </a:solidFill>
          <a:ln w="6350">
            <a:solidFill>
              <a:srgbClr val="637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Panel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0EB1D157-452C-4E46-9C18-1F913FB8FE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8" y="714850"/>
            <a:ext cx="84180" cy="8418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DF9BA9AA-970A-4284-B486-45333D5AE4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45" y="2001629"/>
            <a:ext cx="104452" cy="10445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9DE171D-DE4F-4BD4-80B5-B23083943D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45" y="1850920"/>
            <a:ext cx="104452" cy="10445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4AFF2CB-948F-4269-A1F2-679BE604DF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8" y="1185941"/>
            <a:ext cx="94529" cy="94529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7F441647-595A-4F23-8965-EAC3494580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7" y="1723774"/>
            <a:ext cx="91174" cy="91174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B337AD6-4F9F-417C-BFDB-5503567915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" y="851404"/>
            <a:ext cx="242247" cy="242247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447C907C-AC10-4FFF-897D-37C9BB6D956A}"/>
              </a:ext>
            </a:extLst>
          </p:cNvPr>
          <p:cNvSpPr txBox="1"/>
          <p:nvPr/>
        </p:nvSpPr>
        <p:spPr>
          <a:xfrm>
            <a:off x="284780" y="2172243"/>
            <a:ext cx="10562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>
                <a:solidFill>
                  <a:srgbClr val="0E4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Control Panel Options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2D51FCE3-B84E-4DF3-8CB1-146DBD7A061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8" y="2221064"/>
            <a:ext cx="104452" cy="104452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D737FCA-0535-4A39-BB07-7C2AD5E40A7E}"/>
              </a:ext>
            </a:extLst>
          </p:cNvPr>
          <p:cNvCxnSpPr>
            <a:cxnSpLocks/>
          </p:cNvCxnSpPr>
          <p:nvPr/>
        </p:nvCxnSpPr>
        <p:spPr>
          <a:xfrm>
            <a:off x="1549322" y="835016"/>
            <a:ext cx="0" cy="5766134"/>
          </a:xfrm>
          <a:prstGeom prst="line">
            <a:avLst/>
          </a:prstGeom>
          <a:ln>
            <a:gradFill>
              <a:gsLst>
                <a:gs pos="0">
                  <a:srgbClr val="CDE6FF"/>
                </a:gs>
                <a:gs pos="96000">
                  <a:srgbClr val="6375D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BFB13FEC-BD3E-4CBE-9745-9BEF6289E095}"/>
              </a:ext>
            </a:extLst>
          </p:cNvPr>
          <p:cNvSpPr txBox="1"/>
          <p:nvPr/>
        </p:nvSpPr>
        <p:spPr>
          <a:xfrm>
            <a:off x="1583034" y="869405"/>
            <a:ext cx="19808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DBE3F6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Pick a category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FD1EB5AC-606A-4A66-A72E-ED5F59DC335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41" y="2238894"/>
            <a:ext cx="371513" cy="371513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EC86A26-28D3-4BA1-B37D-B9B8857E7DA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40" y="1284607"/>
            <a:ext cx="371513" cy="371513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9F6E2CF-423D-47FE-A54B-F0D846BF316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39" y="2715551"/>
            <a:ext cx="371513" cy="371513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F53726BB-0348-4374-BD3C-C668CD12D8D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50" y="1287556"/>
            <a:ext cx="371513" cy="371513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0C929C77-30E1-4296-88AE-147C779636C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46" y="3156098"/>
            <a:ext cx="371513" cy="371513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0A23CC5B-4166-4495-918A-3542FDA457C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91" y="2241280"/>
            <a:ext cx="371513" cy="371513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EBEA74D8-14BB-4790-997D-E2C1A1A29DD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91" y="2715551"/>
            <a:ext cx="371513" cy="371513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9DAD60E1-C764-4B3B-8315-801753A1D80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28" y="1762237"/>
            <a:ext cx="371513" cy="371513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E14D405A-F76C-45EE-B0E1-D40E3C44751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06" y="1760209"/>
            <a:ext cx="371513" cy="371513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DC31B32-39FA-46CD-8C41-FF727460777F}"/>
              </a:ext>
            </a:extLst>
          </p:cNvPr>
          <p:cNvSpPr txBox="1"/>
          <p:nvPr/>
        </p:nvSpPr>
        <p:spPr>
          <a:xfrm>
            <a:off x="1971159" y="1366526"/>
            <a:ext cx="128592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Appearance and Themes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BF49545-29FB-4156-9458-31D05DB0E616}"/>
              </a:ext>
            </a:extLst>
          </p:cNvPr>
          <p:cNvSpPr txBox="1"/>
          <p:nvPr/>
        </p:nvSpPr>
        <p:spPr>
          <a:xfrm>
            <a:off x="1979407" y="1816106"/>
            <a:ext cx="17508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and Internet Connections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A838471-240C-4C1B-91E7-C92C5999B7D1}"/>
              </a:ext>
            </a:extLst>
          </p:cNvPr>
          <p:cNvSpPr txBox="1"/>
          <p:nvPr/>
        </p:nvSpPr>
        <p:spPr>
          <a:xfrm>
            <a:off x="1971158" y="2331852"/>
            <a:ext cx="13276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or Remove Programs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A3BB17E-102E-4AE0-971E-6B953F5C7BC7}"/>
              </a:ext>
            </a:extLst>
          </p:cNvPr>
          <p:cNvSpPr txBox="1"/>
          <p:nvPr/>
        </p:nvSpPr>
        <p:spPr>
          <a:xfrm>
            <a:off x="1971158" y="2801279"/>
            <a:ext cx="17716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Sounds, Speech, and Audio Devices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78D512C-13EA-4700-8B7C-C3BE27E1CC95}"/>
              </a:ext>
            </a:extLst>
          </p:cNvPr>
          <p:cNvSpPr txBox="1"/>
          <p:nvPr/>
        </p:nvSpPr>
        <p:spPr>
          <a:xfrm>
            <a:off x="1971158" y="3241826"/>
            <a:ext cx="15616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and Maintenance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C08D8B8-9D61-40CC-9C56-F9F3694DE8EB}"/>
              </a:ext>
            </a:extLst>
          </p:cNvPr>
          <p:cNvSpPr txBox="1"/>
          <p:nvPr/>
        </p:nvSpPr>
        <p:spPr>
          <a:xfrm>
            <a:off x="4050497" y="1373284"/>
            <a:ext cx="14863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Printers and Other Hardware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13A275-6947-4052-BD35-B7BF18A89F16}"/>
              </a:ext>
            </a:extLst>
          </p:cNvPr>
          <p:cNvSpPr txBox="1"/>
          <p:nvPr/>
        </p:nvSpPr>
        <p:spPr>
          <a:xfrm>
            <a:off x="4050497" y="1825043"/>
            <a:ext cx="82586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Accounts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E5172D5-4914-4635-9A0C-B2FB159D95D0}"/>
              </a:ext>
            </a:extLst>
          </p:cNvPr>
          <p:cNvSpPr txBox="1"/>
          <p:nvPr/>
        </p:nvSpPr>
        <p:spPr>
          <a:xfrm>
            <a:off x="4050497" y="2273289"/>
            <a:ext cx="181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Date, Time, Language, and Regional</a:t>
            </a:r>
          </a:p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849FAE3-CBED-4AB4-B927-3BF36EE0CD7A}"/>
              </a:ext>
            </a:extLst>
          </p:cNvPr>
          <p:cNvSpPr txBox="1"/>
          <p:nvPr/>
        </p:nvSpPr>
        <p:spPr>
          <a:xfrm>
            <a:off x="4050497" y="2772864"/>
            <a:ext cx="11160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Accessibility Options</a:t>
            </a:r>
          </a:p>
        </p:txBody>
      </p:sp>
    </p:spTree>
    <p:extLst>
      <p:ext uri="{BB962C8B-B14F-4D97-AF65-F5344CB8AC3E}">
        <p14:creationId xmlns:p14="http://schemas.microsoft.com/office/powerpoint/2010/main" val="6622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710240-9184-47C9-953C-5F82584C00AB}"/>
              </a:ext>
            </a:extLst>
          </p:cNvPr>
          <p:cNvGrpSpPr/>
          <p:nvPr/>
        </p:nvGrpSpPr>
        <p:grpSpPr>
          <a:xfrm>
            <a:off x="769494" y="6643099"/>
            <a:ext cx="1088547" cy="215444"/>
            <a:chOff x="769494" y="6635569"/>
            <a:chExt cx="1088547" cy="215444"/>
          </a:xfrm>
        </p:grpSpPr>
        <p:pic>
          <p:nvPicPr>
            <p:cNvPr id="16" name="Picture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B498940E-ABDF-4515-A770-F9DA6EA1F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5" y="6646288"/>
              <a:ext cx="913466" cy="190562"/>
            </a:xfrm>
            <a:prstGeom prst="rect">
              <a:avLst/>
            </a:prstGeom>
          </p:spPr>
        </p:pic>
        <p:pic>
          <p:nvPicPr>
            <p:cNvPr id="17" name="Picture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8C9E197E-59ED-4E92-A53A-2D4A9B257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94" y="6648538"/>
              <a:ext cx="123825" cy="190562"/>
            </a:xfrm>
            <a:prstGeom prst="rect">
              <a:avLst/>
            </a:prstGeom>
          </p:spPr>
        </p:pic>
        <p:pic>
          <p:nvPicPr>
            <p:cNvPr id="18" name="Picture 17">
              <a:hlinkClick r:id="rId9" action="ppaction://hlinksldjump"/>
              <a:extLst>
                <a:ext uri="{FF2B5EF4-FFF2-40B4-BE49-F238E27FC236}">
                  <a16:creationId xmlns:a16="http://schemas.microsoft.com/office/drawing/2014/main" id="{6380EA9D-6A7E-4ECB-AFF2-2022910A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691" y="6646549"/>
              <a:ext cx="133350" cy="190562"/>
            </a:xfrm>
            <a:prstGeom prst="rect">
              <a:avLst/>
            </a:prstGeom>
          </p:spPr>
        </p:pic>
        <p:pic>
          <p:nvPicPr>
            <p:cNvPr id="19" name="Picture 18">
              <a:hlinkClick r:id="rId9" action="ppaction://hlinksldjump"/>
              <a:extLst>
                <a:ext uri="{FF2B5EF4-FFF2-40B4-BE49-F238E27FC236}">
                  <a16:creationId xmlns:a16="http://schemas.microsoft.com/office/drawing/2014/main" id="{29004815-D45E-41EA-B6E4-C2A2BFBA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4" y="6688793"/>
              <a:ext cx="115528" cy="115528"/>
            </a:xfrm>
            <a:prstGeom prst="rect">
              <a:avLst/>
            </a:prstGeom>
          </p:spPr>
        </p:pic>
        <p:sp>
          <p:nvSpPr>
            <p:cNvPr id="20" name="TextBox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9044FF83-9A06-4FF6-9EFD-B070A184BD5E}"/>
                </a:ext>
              </a:extLst>
            </p:cNvPr>
            <p:cNvSpPr txBox="1"/>
            <p:nvPr/>
          </p:nvSpPr>
          <p:spPr>
            <a:xfrm>
              <a:off x="875332" y="6635569"/>
              <a:ext cx="7866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Panel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861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19B2C-3A00-49CE-99BC-F3F31759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730"/>
            <a:ext cx="12191999" cy="22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3EBB9-3182-4FCC-9EC9-AAF643CD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6625648"/>
            <a:ext cx="912811" cy="23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751A0-9868-47A2-A3FB-49099ECD8603}"/>
              </a:ext>
            </a:extLst>
          </p:cNvPr>
          <p:cNvSpPr txBox="1"/>
          <p:nvPr/>
        </p:nvSpPr>
        <p:spPr>
          <a:xfrm>
            <a:off x="11571289" y="6637307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12:00 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4D8DF-AAFD-4E04-9452-0CE5B684F6C4}"/>
              </a:ext>
            </a:extLst>
          </p:cNvPr>
          <p:cNvGrpSpPr/>
          <p:nvPr/>
        </p:nvGrpSpPr>
        <p:grpSpPr>
          <a:xfrm>
            <a:off x="1" y="6605249"/>
            <a:ext cx="700643" cy="261610"/>
            <a:chOff x="1" y="6605249"/>
            <a:chExt cx="700643" cy="261610"/>
          </a:xfrm>
        </p:grpSpPr>
        <p:pic>
          <p:nvPicPr>
            <p:cNvPr id="5" name="Pictur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9540183-F6CC-4325-A24F-E3E058640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1313" l="0" r="95960">
                          <a14:foregroundMark x1="10101" y1="9091" x2="51515" y2="19192"/>
                          <a14:foregroundMark x1="51515" y1="19192" x2="86869" y2="16162"/>
                          <a14:foregroundMark x1="79039" y1="5650" x2="2020" y2="1010"/>
                          <a14:foregroundMark x1="2020" y1="1010" x2="27273" y2="25253"/>
                          <a14:foregroundMark x1="93887" y1="6301" x2="92929" y2="29293"/>
                          <a14:foregroundMark x1="95960" y1="29293" x2="95960" y2="31313"/>
                          <a14:foregroundMark x1="95960" y1="5793" x2="95960" y2="29293"/>
                          <a14:foregroundMark x1="95960" y1="1010" x2="95960" y2="1505"/>
                          <a14:backgroundMark x1="97980" y1="1010" x2="98990" y2="5051"/>
                          <a14:backgroundMark x1="95960" y1="2020" x2="95960" y2="2020"/>
                          <a14:backgroundMark x1="96970" y1="4040" x2="96970" y2="4040"/>
                          <a14:backgroundMark x1="97980" y1="31313" x2="97980" y2="31313"/>
                          <a14:backgroundMark x1="95960" y1="31313" x2="95960" y2="31313"/>
                          <a14:backgroundMark x1="97980" y1="29293" x2="97980" y2="29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5"/>
            <a:stretch/>
          </p:blipFill>
          <p:spPr>
            <a:xfrm>
              <a:off x="1" y="6629606"/>
              <a:ext cx="700643" cy="232352"/>
            </a:xfrm>
            <a:prstGeom prst="rect">
              <a:avLst/>
            </a:prstGeom>
          </p:spPr>
        </p:pic>
        <p:sp>
          <p:nvSpPr>
            <p:cNvPr id="11" name="Text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1ADF59F-5FEC-457E-9DEF-26BEA27D0B67}"/>
                </a:ext>
              </a:extLst>
            </p:cNvPr>
            <p:cNvSpPr txBox="1"/>
            <p:nvPr/>
          </p:nvSpPr>
          <p:spPr>
            <a:xfrm>
              <a:off x="142621" y="6605249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pic>
          <p:nvPicPr>
            <p:cNvPr id="1028" name="Picture 4" descr="Image result for windows xp flag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0B96F-3623-4208-B615-B1D30027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" y="6679755"/>
              <a:ext cx="141076" cy="12471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710240-9184-47C9-953C-5F82584C00AB}"/>
              </a:ext>
            </a:extLst>
          </p:cNvPr>
          <p:cNvGrpSpPr/>
          <p:nvPr/>
        </p:nvGrpSpPr>
        <p:grpSpPr>
          <a:xfrm>
            <a:off x="769494" y="6643099"/>
            <a:ext cx="1088547" cy="215444"/>
            <a:chOff x="769494" y="6635569"/>
            <a:chExt cx="1088547" cy="215444"/>
          </a:xfrm>
        </p:grpSpPr>
        <p:pic>
          <p:nvPicPr>
            <p:cNvPr id="16" name="Picture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B498940E-ABDF-4515-A770-F9DA6EA1F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5" y="6646288"/>
              <a:ext cx="913466" cy="190562"/>
            </a:xfrm>
            <a:prstGeom prst="rect">
              <a:avLst/>
            </a:prstGeom>
          </p:spPr>
        </p:pic>
        <p:pic>
          <p:nvPicPr>
            <p:cNvPr id="17" name="Picture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8C9E197E-59ED-4E92-A53A-2D4A9B257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94" y="6648538"/>
              <a:ext cx="123825" cy="190562"/>
            </a:xfrm>
            <a:prstGeom prst="rect">
              <a:avLst/>
            </a:prstGeom>
          </p:spPr>
        </p:pic>
        <p:pic>
          <p:nvPicPr>
            <p:cNvPr id="18" name="Picture 17">
              <a:hlinkClick r:id="rId9" action="ppaction://hlinksldjump"/>
              <a:extLst>
                <a:ext uri="{FF2B5EF4-FFF2-40B4-BE49-F238E27FC236}">
                  <a16:creationId xmlns:a16="http://schemas.microsoft.com/office/drawing/2014/main" id="{6380EA9D-6A7E-4ECB-AFF2-2022910A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691" y="6646549"/>
              <a:ext cx="133350" cy="190562"/>
            </a:xfrm>
            <a:prstGeom prst="rect">
              <a:avLst/>
            </a:prstGeom>
          </p:spPr>
        </p:pic>
        <p:pic>
          <p:nvPicPr>
            <p:cNvPr id="19" name="Picture 18">
              <a:hlinkClick r:id="rId9" action="ppaction://hlinksldjump"/>
              <a:extLst>
                <a:ext uri="{FF2B5EF4-FFF2-40B4-BE49-F238E27FC236}">
                  <a16:creationId xmlns:a16="http://schemas.microsoft.com/office/drawing/2014/main" id="{29004815-D45E-41EA-B6E4-C2A2BFBA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4" y="6688793"/>
              <a:ext cx="115528" cy="115528"/>
            </a:xfrm>
            <a:prstGeom prst="rect">
              <a:avLst/>
            </a:prstGeom>
          </p:spPr>
        </p:pic>
        <p:sp>
          <p:nvSpPr>
            <p:cNvPr id="20" name="TextBox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9044FF83-9A06-4FF6-9EFD-B070A184BD5E}"/>
                </a:ext>
              </a:extLst>
            </p:cNvPr>
            <p:cNvSpPr txBox="1"/>
            <p:nvPr/>
          </p:nvSpPr>
          <p:spPr>
            <a:xfrm>
              <a:off x="875332" y="6635569"/>
              <a:ext cx="7866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Panel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390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D73241D-084E-4DE7-BA8B-D229B309E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Windows XP Shutdown">
            <a:hlinkClick r:id="" action="ppaction://media"/>
            <a:extLst>
              <a:ext uri="{FF2B5EF4-FFF2-40B4-BE49-F238E27FC236}">
                <a16:creationId xmlns:a16="http://schemas.microsoft.com/office/drawing/2014/main" id="{4B05E5F9-3AD7-453F-BD43-CC0ED99D2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0F0844-33A2-4863-B124-083137FA24EE}"/>
              </a:ext>
            </a:extLst>
          </p:cNvPr>
          <p:cNvSpPr/>
          <p:nvPr/>
        </p:nvSpPr>
        <p:spPr>
          <a:xfrm>
            <a:off x="0" y="6207"/>
            <a:ext cx="12192000" cy="910206"/>
          </a:xfrm>
          <a:prstGeom prst="rect">
            <a:avLst/>
          </a:prstGeom>
          <a:solidFill>
            <a:srgbClr val="003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BB097-A6F8-4803-8C69-F8401DC83514}"/>
              </a:ext>
            </a:extLst>
          </p:cNvPr>
          <p:cNvSpPr/>
          <p:nvPr/>
        </p:nvSpPr>
        <p:spPr>
          <a:xfrm>
            <a:off x="0" y="5947794"/>
            <a:ext cx="12195841" cy="910206"/>
          </a:xfrm>
          <a:prstGeom prst="rect">
            <a:avLst/>
          </a:prstGeom>
          <a:solidFill>
            <a:srgbClr val="213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6925A-0A2A-49C6-A6EC-74B3DC7400A1}"/>
              </a:ext>
            </a:extLst>
          </p:cNvPr>
          <p:cNvSpPr/>
          <p:nvPr/>
        </p:nvSpPr>
        <p:spPr>
          <a:xfrm>
            <a:off x="0" y="927299"/>
            <a:ext cx="3028425" cy="2439099"/>
          </a:xfrm>
          <a:prstGeom prst="rect">
            <a:avLst/>
          </a:prstGeom>
          <a:gradFill flip="none" rotWithShape="1">
            <a:gsLst>
              <a:gs pos="0">
                <a:srgbClr val="91B1EE"/>
              </a:gs>
              <a:gs pos="56000">
                <a:srgbClr val="5A7ED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264B5-4159-44EB-A57F-BD4C35239E95}"/>
              </a:ext>
            </a:extLst>
          </p:cNvPr>
          <p:cNvSpPr/>
          <p:nvPr/>
        </p:nvSpPr>
        <p:spPr>
          <a:xfrm>
            <a:off x="6889" y="898264"/>
            <a:ext cx="12188952" cy="45719"/>
          </a:xfrm>
          <a:prstGeom prst="rect">
            <a:avLst/>
          </a:prstGeom>
          <a:gradFill>
            <a:gsLst>
              <a:gs pos="0">
                <a:srgbClr val="D1EBFF"/>
              </a:gs>
              <a:gs pos="100000">
                <a:srgbClr val="CDE6FF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10739-1E93-4F90-92C3-5085A9302D27}"/>
              </a:ext>
            </a:extLst>
          </p:cNvPr>
          <p:cNvSpPr/>
          <p:nvPr/>
        </p:nvSpPr>
        <p:spPr>
          <a:xfrm>
            <a:off x="0" y="5930701"/>
            <a:ext cx="12188952" cy="45719"/>
          </a:xfrm>
          <a:prstGeom prst="rect">
            <a:avLst/>
          </a:prstGeom>
          <a:gradFill flip="none" rotWithShape="1">
            <a:gsLst>
              <a:gs pos="0">
                <a:srgbClr val="1E399A"/>
              </a:gs>
              <a:gs pos="51000">
                <a:srgbClr val="C38D75"/>
              </a:gs>
              <a:gs pos="100000">
                <a:srgbClr val="113A9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86CB3D-7F8C-4BD0-A5A4-6EC453123FF5}"/>
              </a:ext>
            </a:extLst>
          </p:cNvPr>
          <p:cNvGrpSpPr/>
          <p:nvPr/>
        </p:nvGrpSpPr>
        <p:grpSpPr>
          <a:xfrm>
            <a:off x="6274198" y="3007108"/>
            <a:ext cx="1697830" cy="909766"/>
            <a:chOff x="3838575" y="2662236"/>
            <a:chExt cx="1697830" cy="9097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C0019F-7E16-4443-9F22-4E368A0B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557" y="2662236"/>
              <a:ext cx="671603" cy="5936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67F0FD-F4AF-4882-98EC-F090C7CB3151}"/>
                </a:ext>
              </a:extLst>
            </p:cNvPr>
            <p:cNvSpPr txBox="1"/>
            <p:nvPr/>
          </p:nvSpPr>
          <p:spPr>
            <a:xfrm>
              <a:off x="3838575" y="3059668"/>
              <a:ext cx="6738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Microsoft</a:t>
              </a:r>
              <a:r>
                <a:rPr lang="en-US" sz="800" baseline="30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®</a:t>
              </a:r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903993-B319-4CC7-B3B3-8DDDC6857DCB}"/>
                </a:ext>
              </a:extLst>
            </p:cNvPr>
            <p:cNvSpPr txBox="1"/>
            <p:nvPr/>
          </p:nvSpPr>
          <p:spPr>
            <a:xfrm>
              <a:off x="3838575" y="3110337"/>
              <a:ext cx="1412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Windows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6EE0F0-F0A4-41AE-BDB0-F2F3120B4318}"/>
                </a:ext>
              </a:extLst>
            </p:cNvPr>
            <p:cNvSpPr txBox="1"/>
            <p:nvPr/>
          </p:nvSpPr>
          <p:spPr>
            <a:xfrm>
              <a:off x="5028008" y="3072432"/>
              <a:ext cx="508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2"/>
                  </a:solidFill>
                  <a:latin typeface="Franklin Gothic Medium" panose="020B0603020102020204" pitchFamily="34" charset="0"/>
                </a:rPr>
                <a:t>xp</a:t>
              </a:r>
              <a:endParaRPr lang="en-US" sz="2000" dirty="0">
                <a:solidFill>
                  <a:schemeClr val="accent2"/>
                </a:solidFill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37D812-B97B-45BD-A554-A840056CF5BC}"/>
              </a:ext>
            </a:extLst>
          </p:cNvPr>
          <p:cNvSpPr txBox="1"/>
          <p:nvPr/>
        </p:nvSpPr>
        <p:spPr>
          <a:xfrm>
            <a:off x="5848612" y="3844388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your settings.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514918-3484-4053-BA82-80DB57C6F636}"/>
              </a:ext>
            </a:extLst>
          </p:cNvPr>
          <p:cNvSpPr txBox="1"/>
          <p:nvPr/>
        </p:nvSpPr>
        <p:spPr>
          <a:xfrm>
            <a:off x="5848610" y="3844388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your settings..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C876FE-4568-455A-99E3-3DD49384C46E}"/>
              </a:ext>
            </a:extLst>
          </p:cNvPr>
          <p:cNvSpPr txBox="1"/>
          <p:nvPr/>
        </p:nvSpPr>
        <p:spPr>
          <a:xfrm>
            <a:off x="5848610" y="3844387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your settings...</a:t>
            </a:r>
          </a:p>
        </p:txBody>
      </p:sp>
    </p:spTree>
    <p:extLst>
      <p:ext uri="{BB962C8B-B14F-4D97-AF65-F5344CB8AC3E}">
        <p14:creationId xmlns:p14="http://schemas.microsoft.com/office/powerpoint/2010/main" val="71471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  <p:bldP spid="18" grpId="1"/>
      <p:bldP spid="18" grpId="2"/>
      <p:bldP spid="18" grpId="3"/>
      <p:bldP spid="19" grpId="0"/>
      <p:bldP spid="19" grpId="1"/>
      <p:bldP spid="19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0F0844-33A2-4863-B124-083137FA24EE}"/>
              </a:ext>
            </a:extLst>
          </p:cNvPr>
          <p:cNvSpPr/>
          <p:nvPr/>
        </p:nvSpPr>
        <p:spPr>
          <a:xfrm>
            <a:off x="0" y="6207"/>
            <a:ext cx="12192000" cy="910206"/>
          </a:xfrm>
          <a:prstGeom prst="rect">
            <a:avLst/>
          </a:prstGeom>
          <a:solidFill>
            <a:srgbClr val="003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BB097-A6F8-4803-8C69-F8401DC83514}"/>
              </a:ext>
            </a:extLst>
          </p:cNvPr>
          <p:cNvSpPr/>
          <p:nvPr/>
        </p:nvSpPr>
        <p:spPr>
          <a:xfrm>
            <a:off x="0" y="5947794"/>
            <a:ext cx="12195841" cy="910206"/>
          </a:xfrm>
          <a:prstGeom prst="rect">
            <a:avLst/>
          </a:prstGeom>
          <a:solidFill>
            <a:srgbClr val="213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6925A-0A2A-49C6-A6EC-74B3DC7400A1}"/>
              </a:ext>
            </a:extLst>
          </p:cNvPr>
          <p:cNvSpPr/>
          <p:nvPr/>
        </p:nvSpPr>
        <p:spPr>
          <a:xfrm>
            <a:off x="0" y="927299"/>
            <a:ext cx="3028425" cy="2439099"/>
          </a:xfrm>
          <a:prstGeom prst="rect">
            <a:avLst/>
          </a:prstGeom>
          <a:gradFill flip="none" rotWithShape="1">
            <a:gsLst>
              <a:gs pos="0">
                <a:srgbClr val="91B1EE"/>
              </a:gs>
              <a:gs pos="56000">
                <a:srgbClr val="5A7ED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264B5-4159-44EB-A57F-BD4C35239E95}"/>
              </a:ext>
            </a:extLst>
          </p:cNvPr>
          <p:cNvSpPr/>
          <p:nvPr/>
        </p:nvSpPr>
        <p:spPr>
          <a:xfrm>
            <a:off x="6889" y="898264"/>
            <a:ext cx="12188952" cy="45719"/>
          </a:xfrm>
          <a:prstGeom prst="rect">
            <a:avLst/>
          </a:prstGeom>
          <a:gradFill>
            <a:gsLst>
              <a:gs pos="0">
                <a:srgbClr val="D1EBFF"/>
              </a:gs>
              <a:gs pos="100000">
                <a:srgbClr val="CDE6FF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10739-1E93-4F90-92C3-5085A9302D27}"/>
              </a:ext>
            </a:extLst>
          </p:cNvPr>
          <p:cNvSpPr/>
          <p:nvPr/>
        </p:nvSpPr>
        <p:spPr>
          <a:xfrm>
            <a:off x="0" y="5930701"/>
            <a:ext cx="12188952" cy="45719"/>
          </a:xfrm>
          <a:prstGeom prst="rect">
            <a:avLst/>
          </a:prstGeom>
          <a:gradFill flip="none" rotWithShape="1">
            <a:gsLst>
              <a:gs pos="0">
                <a:srgbClr val="1E399A"/>
              </a:gs>
              <a:gs pos="51000">
                <a:srgbClr val="C38D75"/>
              </a:gs>
              <a:gs pos="100000">
                <a:srgbClr val="113A9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86CB3D-7F8C-4BD0-A5A4-6EC453123FF5}"/>
              </a:ext>
            </a:extLst>
          </p:cNvPr>
          <p:cNvGrpSpPr/>
          <p:nvPr/>
        </p:nvGrpSpPr>
        <p:grpSpPr>
          <a:xfrm>
            <a:off x="6274198" y="3007108"/>
            <a:ext cx="1697830" cy="909766"/>
            <a:chOff x="3838575" y="2662236"/>
            <a:chExt cx="1697830" cy="9097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C0019F-7E16-4443-9F22-4E368A0B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557" y="2662236"/>
              <a:ext cx="671603" cy="5936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67F0FD-F4AF-4882-98EC-F090C7CB3151}"/>
                </a:ext>
              </a:extLst>
            </p:cNvPr>
            <p:cNvSpPr txBox="1"/>
            <p:nvPr/>
          </p:nvSpPr>
          <p:spPr>
            <a:xfrm>
              <a:off x="3838575" y="3059668"/>
              <a:ext cx="6738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Microsoft</a:t>
              </a:r>
              <a:r>
                <a:rPr lang="en-US" sz="800" baseline="30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®</a:t>
              </a:r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903993-B319-4CC7-B3B3-8DDDC6857DCB}"/>
                </a:ext>
              </a:extLst>
            </p:cNvPr>
            <p:cNvSpPr txBox="1"/>
            <p:nvPr/>
          </p:nvSpPr>
          <p:spPr>
            <a:xfrm>
              <a:off x="3838575" y="3110337"/>
              <a:ext cx="1412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Windows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6EE0F0-F0A4-41AE-BDB0-F2F3120B4318}"/>
                </a:ext>
              </a:extLst>
            </p:cNvPr>
            <p:cNvSpPr txBox="1"/>
            <p:nvPr/>
          </p:nvSpPr>
          <p:spPr>
            <a:xfrm>
              <a:off x="5028008" y="3072432"/>
              <a:ext cx="508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2"/>
                  </a:solidFill>
                  <a:latin typeface="Franklin Gothic Medium" panose="020B0603020102020204" pitchFamily="34" charset="0"/>
                </a:rPr>
                <a:t>xp</a:t>
              </a:r>
              <a:endParaRPr lang="en-US" sz="2000" dirty="0">
                <a:solidFill>
                  <a:schemeClr val="accent2"/>
                </a:solidFill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37D812-B97B-45BD-A554-A840056CF5BC}"/>
              </a:ext>
            </a:extLst>
          </p:cNvPr>
          <p:cNvSpPr txBox="1"/>
          <p:nvPr/>
        </p:nvSpPr>
        <p:spPr>
          <a:xfrm>
            <a:off x="6286124" y="3844388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Shutting down.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514918-3484-4053-BA82-80DB57C6F636}"/>
              </a:ext>
            </a:extLst>
          </p:cNvPr>
          <p:cNvSpPr txBox="1"/>
          <p:nvPr/>
        </p:nvSpPr>
        <p:spPr>
          <a:xfrm>
            <a:off x="6286119" y="3844388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Shutting down..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C876FE-4568-455A-99E3-3DD49384C46E}"/>
              </a:ext>
            </a:extLst>
          </p:cNvPr>
          <p:cNvSpPr txBox="1"/>
          <p:nvPr/>
        </p:nvSpPr>
        <p:spPr>
          <a:xfrm>
            <a:off x="6286119" y="3844388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Shutting down...</a:t>
            </a:r>
          </a:p>
        </p:txBody>
      </p:sp>
    </p:spTree>
    <p:extLst>
      <p:ext uri="{BB962C8B-B14F-4D97-AF65-F5344CB8AC3E}">
        <p14:creationId xmlns:p14="http://schemas.microsoft.com/office/powerpoint/2010/main" val="3727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  <p:bldP spid="18" grpId="1"/>
      <p:bldP spid="18" grpId="2"/>
      <p:bldP spid="18" grpId="3"/>
      <p:bldP spid="19" grpId="0"/>
      <p:bldP spid="19" grpId="1"/>
      <p:bldP spid="19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CAF949-230B-45A9-9E99-2FA87961358D}"/>
              </a:ext>
            </a:extLst>
          </p:cNvPr>
          <p:cNvSpPr txBox="1"/>
          <p:nvPr/>
        </p:nvSpPr>
        <p:spPr>
          <a:xfrm>
            <a:off x="0" y="32369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It is now safe to exit the presentation…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EC41E1-7F1C-43F2-8596-701EC5676DC8}"/>
              </a:ext>
            </a:extLst>
          </p:cNvPr>
          <p:cNvCxnSpPr/>
          <p:nvPr/>
        </p:nvCxnSpPr>
        <p:spPr>
          <a:xfrm>
            <a:off x="106156" y="255498"/>
            <a:ext cx="1300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4B5C33-FDE5-41A5-8134-6E1C4006BFED}"/>
              </a:ext>
            </a:extLst>
          </p:cNvPr>
          <p:cNvCxnSpPr/>
          <p:nvPr/>
        </p:nvCxnSpPr>
        <p:spPr>
          <a:xfrm>
            <a:off x="106156" y="547902"/>
            <a:ext cx="1300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AC9552-10BD-4F47-8790-7183A2DEB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26" y="6195821"/>
            <a:ext cx="1210818" cy="605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E66CC-4AC8-438B-9C38-8D3B21E047AA}"/>
              </a:ext>
            </a:extLst>
          </p:cNvPr>
          <p:cNvSpPr txBox="1"/>
          <p:nvPr/>
        </p:nvSpPr>
        <p:spPr>
          <a:xfrm>
            <a:off x="91440" y="6460236"/>
            <a:ext cx="2530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© Microsoft Corporation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E8896E-2EB4-40F6-8166-BE66CE53B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07" y="1916537"/>
            <a:ext cx="1576344" cy="13934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128ECA-3D63-4223-BD14-089B21BC9416}"/>
              </a:ext>
            </a:extLst>
          </p:cNvPr>
          <p:cNvSpPr txBox="1"/>
          <p:nvPr/>
        </p:nvSpPr>
        <p:spPr>
          <a:xfrm>
            <a:off x="4503518" y="2991131"/>
            <a:ext cx="1581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Microsoft</a:t>
            </a:r>
            <a:r>
              <a:rPr lang="en-US" sz="2000" baseline="30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®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AC903B-992A-4BA9-BD8B-7AE5DFC242DD}"/>
              </a:ext>
            </a:extLst>
          </p:cNvPr>
          <p:cNvSpPr txBox="1"/>
          <p:nvPr/>
        </p:nvSpPr>
        <p:spPr>
          <a:xfrm>
            <a:off x="4511906" y="3067981"/>
            <a:ext cx="3314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Windows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45A75F-AFAB-4668-A645-A6F58EA3FDB1}"/>
              </a:ext>
            </a:extLst>
          </p:cNvPr>
          <p:cNvSpPr txBox="1"/>
          <p:nvPr/>
        </p:nvSpPr>
        <p:spPr>
          <a:xfrm>
            <a:off x="7308996" y="3067981"/>
            <a:ext cx="1193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2"/>
                </a:solidFill>
                <a:latin typeface="Franklin Gothic Medium" panose="020B0603020102020204" pitchFamily="34" charset="0"/>
              </a:rPr>
              <a:t>xp</a:t>
            </a:r>
            <a:endParaRPr lang="en-US" sz="4000" dirty="0">
              <a:solidFill>
                <a:schemeClr val="accent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EC6E87-EC4C-43DF-BE60-4B8CE4B759EE}"/>
              </a:ext>
            </a:extLst>
          </p:cNvPr>
          <p:cNvSpPr/>
          <p:nvPr/>
        </p:nvSpPr>
        <p:spPr>
          <a:xfrm>
            <a:off x="5141119" y="5016395"/>
            <a:ext cx="1722834" cy="170761"/>
          </a:xfrm>
          <a:prstGeom prst="roundRect">
            <a:avLst>
              <a:gd name="adj" fmla="val 33144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E1FDE3-885F-4978-9FF3-9AF6E15AF7F0}"/>
              </a:ext>
            </a:extLst>
          </p:cNvPr>
          <p:cNvGrpSpPr/>
          <p:nvPr/>
        </p:nvGrpSpPr>
        <p:grpSpPr>
          <a:xfrm>
            <a:off x="5186398" y="5039941"/>
            <a:ext cx="285579" cy="117680"/>
            <a:chOff x="5868763" y="5176248"/>
            <a:chExt cx="285579" cy="11768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7BF44D-8D2C-46AD-BC4C-20F39D138B9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5DD1D0E-B3F7-42A3-9D2A-BF9E49C7D973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A5EA007-A656-48C6-B150-698008DFAD89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2DD687-7808-4ADF-A824-E116C872E68B}"/>
              </a:ext>
            </a:extLst>
          </p:cNvPr>
          <p:cNvGrpSpPr/>
          <p:nvPr/>
        </p:nvGrpSpPr>
        <p:grpSpPr>
          <a:xfrm>
            <a:off x="5289299" y="5041863"/>
            <a:ext cx="285579" cy="117680"/>
            <a:chOff x="5868763" y="5176248"/>
            <a:chExt cx="285579" cy="11768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35F0748-6833-4A49-BEA5-B1D4F9163BF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00F7778-183A-4C08-B5DC-246FA9627F40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BFCC1AC-BFE3-401B-924A-743AF37D0144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63F58DB-27DD-46DE-BA85-FEB532F3FF23}"/>
              </a:ext>
            </a:extLst>
          </p:cNvPr>
          <p:cNvGrpSpPr/>
          <p:nvPr/>
        </p:nvGrpSpPr>
        <p:grpSpPr>
          <a:xfrm>
            <a:off x="5392202" y="5039941"/>
            <a:ext cx="285579" cy="117680"/>
            <a:chOff x="5868763" y="5176248"/>
            <a:chExt cx="285579" cy="11768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890FBF8-8F62-44F3-AF11-23414A1386AF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BD697F-7090-4175-96EB-428938C97DF0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7A060A6-CE91-449F-BDCA-3EAEAA2F90EF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95E1241-A735-42B9-8BBE-7A7F5D5D5E49}"/>
              </a:ext>
            </a:extLst>
          </p:cNvPr>
          <p:cNvGrpSpPr/>
          <p:nvPr/>
        </p:nvGrpSpPr>
        <p:grpSpPr>
          <a:xfrm>
            <a:off x="5494175" y="5037669"/>
            <a:ext cx="285579" cy="117680"/>
            <a:chOff x="5868763" y="5176248"/>
            <a:chExt cx="285579" cy="11768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9E3D696-A8D8-45A5-B354-7776C1B5EEE1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C21BF2-FF00-46E5-9221-BDF345CE72D1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0DFA007-7CEC-4871-9238-D3F598EC4365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518E42-93AC-4088-B91D-65BB94165D2C}"/>
              </a:ext>
            </a:extLst>
          </p:cNvPr>
          <p:cNvGrpSpPr/>
          <p:nvPr/>
        </p:nvGrpSpPr>
        <p:grpSpPr>
          <a:xfrm>
            <a:off x="5596278" y="5041633"/>
            <a:ext cx="285579" cy="117680"/>
            <a:chOff x="5868763" y="5176248"/>
            <a:chExt cx="285579" cy="11768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83C6474-A8F1-413D-8A77-D6FA9632E362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3E253A3-3F7F-4FCE-9854-F2D494ADF307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E8B1C85-3D5A-4B63-AD87-24A7C72A505F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96361FC-F5FC-49DE-8BA4-4114A79530BA}"/>
              </a:ext>
            </a:extLst>
          </p:cNvPr>
          <p:cNvGrpSpPr/>
          <p:nvPr/>
        </p:nvGrpSpPr>
        <p:grpSpPr>
          <a:xfrm>
            <a:off x="5699181" y="5040580"/>
            <a:ext cx="285579" cy="117680"/>
            <a:chOff x="5868763" y="5176248"/>
            <a:chExt cx="285579" cy="11768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44B3B10-871D-4E01-99EA-9936774BE009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B9CA8EF-0280-4D3F-84BE-8383550161F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12B8D8F-F09A-4E1B-AB77-8F6205DAA7C3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5DC9C7-BA12-4B49-B94A-43F954B3C9EF}"/>
              </a:ext>
            </a:extLst>
          </p:cNvPr>
          <p:cNvGrpSpPr/>
          <p:nvPr/>
        </p:nvGrpSpPr>
        <p:grpSpPr>
          <a:xfrm>
            <a:off x="5802307" y="5039527"/>
            <a:ext cx="285579" cy="117680"/>
            <a:chOff x="5868763" y="5176248"/>
            <a:chExt cx="285579" cy="11768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20C58BD-EF8F-4E1E-887B-294C8B8BB04F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16F4D5A-231C-44FF-A869-2E36BE959AE3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E8A594B-57AA-4F7C-B52C-A3DBFA00484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AFE737-C60C-46C0-A6F8-71CF37B7D2A8}"/>
              </a:ext>
            </a:extLst>
          </p:cNvPr>
          <p:cNvGrpSpPr/>
          <p:nvPr/>
        </p:nvGrpSpPr>
        <p:grpSpPr>
          <a:xfrm>
            <a:off x="5904990" y="5037669"/>
            <a:ext cx="285579" cy="117680"/>
            <a:chOff x="5868763" y="5176248"/>
            <a:chExt cx="285579" cy="11768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BD45A2F-30CB-49EB-8779-ECF275461557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F7C26A3-3EC3-4BFA-882C-81DE40A6F770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431659-64A3-4131-8AE1-704EC76CA89A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6BF99BB-4E3F-4F96-9469-A80A06968CF8}"/>
              </a:ext>
            </a:extLst>
          </p:cNvPr>
          <p:cNvGrpSpPr/>
          <p:nvPr/>
        </p:nvGrpSpPr>
        <p:grpSpPr>
          <a:xfrm>
            <a:off x="6006533" y="5037669"/>
            <a:ext cx="285579" cy="117680"/>
            <a:chOff x="5868763" y="5176248"/>
            <a:chExt cx="285579" cy="11768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78F38E4-E391-411F-8DA1-DB198D92610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476E4AE-BB41-4A70-9DE4-8FA6A1B50830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566CDBB-11A5-4704-A35F-AA978359CBFD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91D7306-8059-428C-8179-7BA0FB568EAA}"/>
              </a:ext>
            </a:extLst>
          </p:cNvPr>
          <p:cNvGrpSpPr/>
          <p:nvPr/>
        </p:nvGrpSpPr>
        <p:grpSpPr>
          <a:xfrm>
            <a:off x="6110633" y="5040110"/>
            <a:ext cx="285579" cy="117680"/>
            <a:chOff x="5868763" y="5176248"/>
            <a:chExt cx="285579" cy="11768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9020B29-C01A-4138-A224-301AF8FCA4E5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552FDAF-4A4E-4106-9AF2-B8240B54BDA3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E051955-6B8A-4F54-8BE1-BDFBB90DE0EE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9FF973D-2AA5-4CBC-997A-5575BFD60F97}"/>
              </a:ext>
            </a:extLst>
          </p:cNvPr>
          <p:cNvGrpSpPr/>
          <p:nvPr/>
        </p:nvGrpSpPr>
        <p:grpSpPr>
          <a:xfrm>
            <a:off x="6212340" y="5037669"/>
            <a:ext cx="285579" cy="117680"/>
            <a:chOff x="5868763" y="5176248"/>
            <a:chExt cx="285579" cy="11768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89AA0F2-FF13-442E-8573-4C9B565DB011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3F8D7E8-DC4C-47FF-AF9B-D43C3710BA40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D5420D-051A-4309-A2A5-CDD02C7E520E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C7C4231-21F8-4044-98F0-DB6867ADA10F}"/>
              </a:ext>
            </a:extLst>
          </p:cNvPr>
          <p:cNvGrpSpPr/>
          <p:nvPr/>
        </p:nvGrpSpPr>
        <p:grpSpPr>
          <a:xfrm>
            <a:off x="6315243" y="5037669"/>
            <a:ext cx="285579" cy="117680"/>
            <a:chOff x="5868763" y="5176248"/>
            <a:chExt cx="285579" cy="117680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26A4FE1-3BB3-4DA0-9D8C-7BFA614D9079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F42C1B1-F5C4-432A-AD51-3BB1FB7C3B1B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3FD5DAD-9D6F-4EDA-8FE5-A49EF2D5150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561E236-80D5-4C4E-962A-B48E94427A17}"/>
              </a:ext>
            </a:extLst>
          </p:cNvPr>
          <p:cNvGrpSpPr/>
          <p:nvPr/>
        </p:nvGrpSpPr>
        <p:grpSpPr>
          <a:xfrm>
            <a:off x="6419345" y="5039168"/>
            <a:ext cx="285579" cy="117680"/>
            <a:chOff x="5868763" y="5176248"/>
            <a:chExt cx="285579" cy="117680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D85D037-0780-4ADC-8FFB-481207D363D3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151C00A-31AB-482F-96C7-9EC72B42D6A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78F1D28-C380-40B7-BCE0-67BC22E1A9A5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2722B48-1A94-4BD6-BA94-A6CC73E9DD8F}"/>
              </a:ext>
            </a:extLst>
          </p:cNvPr>
          <p:cNvGrpSpPr/>
          <p:nvPr/>
        </p:nvGrpSpPr>
        <p:grpSpPr>
          <a:xfrm>
            <a:off x="6521052" y="5037669"/>
            <a:ext cx="285579" cy="117680"/>
            <a:chOff x="5868763" y="5176248"/>
            <a:chExt cx="285579" cy="11768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A30E2F9-CA8D-43F0-B58D-CD44F49096E3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6CB7D0F-9FE9-4F66-A0E2-8B63B34099C2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D1A0FD9-8A2D-443D-BFFB-A99B69F4AEA1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C10FF76-1F1A-43EE-95C0-ECEACB448EC7}"/>
              </a:ext>
            </a:extLst>
          </p:cNvPr>
          <p:cNvGrpSpPr/>
          <p:nvPr/>
        </p:nvGrpSpPr>
        <p:grpSpPr>
          <a:xfrm>
            <a:off x="6622758" y="5037669"/>
            <a:ext cx="182675" cy="117680"/>
            <a:chOff x="5868763" y="5176248"/>
            <a:chExt cx="182675" cy="117680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5D23DB1-6992-44F2-9577-015B3A1244A2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26E0363-BDEE-43DB-A770-3D5C1E72F0FE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5433BA5-456F-46E4-AEC2-53E144960442}"/>
              </a:ext>
            </a:extLst>
          </p:cNvPr>
          <p:cNvSpPr/>
          <p:nvPr/>
        </p:nvSpPr>
        <p:spPr>
          <a:xfrm>
            <a:off x="6728305" y="5037669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34000">
                <a:srgbClr val="8BA2F3"/>
              </a:gs>
              <a:gs pos="76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AEF7E52-AD35-4554-80FC-531646117214}"/>
              </a:ext>
            </a:extLst>
          </p:cNvPr>
          <p:cNvGrpSpPr/>
          <p:nvPr/>
        </p:nvGrpSpPr>
        <p:grpSpPr>
          <a:xfrm>
            <a:off x="5186398" y="5039941"/>
            <a:ext cx="182675" cy="117680"/>
            <a:chOff x="5971667" y="5176248"/>
            <a:chExt cx="182675" cy="11768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5A0E2C6-ACD0-4605-90D5-65AA8415E869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8DAE192-995B-456B-A8EE-44E88C89C1B7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95BEC27-F2DE-42C1-8228-5C56449B17E3}"/>
              </a:ext>
            </a:extLst>
          </p:cNvPr>
          <p:cNvSpPr/>
          <p:nvPr/>
        </p:nvSpPr>
        <p:spPr>
          <a:xfrm>
            <a:off x="5186412" y="5042213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73000">
                <a:srgbClr val="5C7CEF"/>
              </a:gs>
              <a:gs pos="29000">
                <a:srgbClr val="8BA2F3"/>
              </a:gs>
              <a:gs pos="99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3461E3D-2A67-4788-A964-516557058EC2}"/>
              </a:ext>
            </a:extLst>
          </p:cNvPr>
          <p:cNvGrpSpPr/>
          <p:nvPr/>
        </p:nvGrpSpPr>
        <p:grpSpPr>
          <a:xfrm>
            <a:off x="5186398" y="5039941"/>
            <a:ext cx="285579" cy="117680"/>
            <a:chOff x="5868763" y="5176248"/>
            <a:chExt cx="285579" cy="11768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0776DF2-6A1D-46D6-B7E1-91B51013222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DCB8428-6748-482E-9ACE-7617E814EC50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EFCFC077-E047-46CE-9AB5-013604235D0C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0C476A7-2A2B-4EA1-B230-9288B12942BE}"/>
              </a:ext>
            </a:extLst>
          </p:cNvPr>
          <p:cNvGrpSpPr/>
          <p:nvPr/>
        </p:nvGrpSpPr>
        <p:grpSpPr>
          <a:xfrm>
            <a:off x="5289299" y="5041863"/>
            <a:ext cx="285579" cy="117680"/>
            <a:chOff x="5868763" y="5176248"/>
            <a:chExt cx="285579" cy="11768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E60E71B-4513-4F80-A486-20F6E774F30F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2ED9703-6B67-4E6B-879F-16CC807680B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4C11A2E-F6F1-4B81-B229-B37AEA6BEDA4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089169F-4255-4D95-A9B8-9FBB12A8FDC9}"/>
              </a:ext>
            </a:extLst>
          </p:cNvPr>
          <p:cNvGrpSpPr/>
          <p:nvPr/>
        </p:nvGrpSpPr>
        <p:grpSpPr>
          <a:xfrm>
            <a:off x="5392202" y="5039941"/>
            <a:ext cx="285579" cy="117680"/>
            <a:chOff x="5868763" y="5176248"/>
            <a:chExt cx="285579" cy="117680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B22A9F4-8314-41B6-9927-4C7BD50715CD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5DF7BB5-AD59-4B6E-8BCD-6DAA6EDB16C6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B638057-0B04-47A7-9F91-115D0D57D4C6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9F4B258-BF48-4750-8F6B-BFEB7E853B3E}"/>
              </a:ext>
            </a:extLst>
          </p:cNvPr>
          <p:cNvGrpSpPr/>
          <p:nvPr/>
        </p:nvGrpSpPr>
        <p:grpSpPr>
          <a:xfrm>
            <a:off x="5494175" y="5037669"/>
            <a:ext cx="285579" cy="117680"/>
            <a:chOff x="5868763" y="5176248"/>
            <a:chExt cx="285579" cy="117680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A2916E3-A274-4AFB-9535-58570A98CE74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716CDB33-E9C8-495D-8FF6-CF2B319B2403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13470B4-A78A-41A6-8E6B-8F2ECC27B3E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E7FD873-196F-4832-B799-D86BAC83C4E5}"/>
              </a:ext>
            </a:extLst>
          </p:cNvPr>
          <p:cNvGrpSpPr/>
          <p:nvPr/>
        </p:nvGrpSpPr>
        <p:grpSpPr>
          <a:xfrm>
            <a:off x="5596278" y="5041633"/>
            <a:ext cx="285579" cy="117680"/>
            <a:chOff x="5868763" y="5176248"/>
            <a:chExt cx="285579" cy="117680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1F4A585-772B-4E25-B4EC-60076AE430DA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C9456666-1352-426F-B0CD-DD708C1B3D6B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30B5AE1-A8D6-4C2E-8732-0411B6057B34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8728A8F-473D-4B8C-890D-48AF05082C67}"/>
              </a:ext>
            </a:extLst>
          </p:cNvPr>
          <p:cNvGrpSpPr/>
          <p:nvPr/>
        </p:nvGrpSpPr>
        <p:grpSpPr>
          <a:xfrm>
            <a:off x="5699181" y="5040580"/>
            <a:ext cx="285579" cy="117680"/>
            <a:chOff x="5868763" y="5176248"/>
            <a:chExt cx="285579" cy="117680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75475BDD-423D-47DF-B4C1-0DE9824E43E4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D17A22E-039E-43B3-AB58-A89607050BCE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D4B27C4-F476-44A8-9CA3-FA65127BDACE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BE135D9-0F65-4456-A5FD-4FCE6CCFF7D3}"/>
              </a:ext>
            </a:extLst>
          </p:cNvPr>
          <p:cNvGrpSpPr/>
          <p:nvPr/>
        </p:nvGrpSpPr>
        <p:grpSpPr>
          <a:xfrm>
            <a:off x="5802307" y="5039527"/>
            <a:ext cx="285579" cy="117680"/>
            <a:chOff x="5868763" y="5176248"/>
            <a:chExt cx="285579" cy="117680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ACCED872-9272-497C-BF4A-1D2D2B5AE612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5B378203-2933-462D-A684-A26E363B1B82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9639C03-451E-43A9-A046-1B9719673134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B4D6DB5E-51A4-45AC-B271-DC9455A0E577}"/>
              </a:ext>
            </a:extLst>
          </p:cNvPr>
          <p:cNvGrpSpPr/>
          <p:nvPr/>
        </p:nvGrpSpPr>
        <p:grpSpPr>
          <a:xfrm>
            <a:off x="5904990" y="5037669"/>
            <a:ext cx="285579" cy="117680"/>
            <a:chOff x="5868763" y="5176248"/>
            <a:chExt cx="285579" cy="117680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D545E98-7081-4129-A0F8-3381A591A0F9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F2875B4-1941-4EF8-B9AB-8255F22C0E45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CE3B4789-EBDB-48F3-A551-BBB9E918557B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28EC481-B3BA-45AB-A386-EB4D2AD24BB1}"/>
              </a:ext>
            </a:extLst>
          </p:cNvPr>
          <p:cNvGrpSpPr/>
          <p:nvPr/>
        </p:nvGrpSpPr>
        <p:grpSpPr>
          <a:xfrm>
            <a:off x="6006533" y="5037669"/>
            <a:ext cx="285579" cy="117680"/>
            <a:chOff x="5868763" y="5176248"/>
            <a:chExt cx="285579" cy="11768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99ED5FE-6D5F-4C45-B95B-7C54BAA7E77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DC022C0-2361-4DF9-B6F2-6063BF15C2F6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8544B00E-8E0F-4EF3-BC3F-2EF4A36AB7D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EE151ED-7E03-4BA4-B945-8B9ABD78993F}"/>
              </a:ext>
            </a:extLst>
          </p:cNvPr>
          <p:cNvGrpSpPr/>
          <p:nvPr/>
        </p:nvGrpSpPr>
        <p:grpSpPr>
          <a:xfrm>
            <a:off x="6110633" y="5040110"/>
            <a:ext cx="285579" cy="117680"/>
            <a:chOff x="5868763" y="5176248"/>
            <a:chExt cx="285579" cy="117680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1FE025B1-206B-4DC6-ACF7-BA20213273DE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EE92E728-5B34-47CD-BB34-9C139485CA6F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D4AC7CE6-B27E-4164-8CEC-FDF6F8C4E8C5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3E2D8637-DEB5-40DC-8F02-1B7D8F3AA9C8}"/>
              </a:ext>
            </a:extLst>
          </p:cNvPr>
          <p:cNvGrpSpPr/>
          <p:nvPr/>
        </p:nvGrpSpPr>
        <p:grpSpPr>
          <a:xfrm>
            <a:off x="6212340" y="5037669"/>
            <a:ext cx="285579" cy="117680"/>
            <a:chOff x="5868763" y="5176248"/>
            <a:chExt cx="285579" cy="117680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35BD20EF-42FD-43CB-9BB9-7B4A5D2C772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3E795067-EC7E-48CB-9CD1-2E300F1FD4A9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DC5C0BA-D7AF-4FCE-B225-74D7410CC139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17E0C38-D5C7-4E28-A68F-08CF32589CA6}"/>
              </a:ext>
            </a:extLst>
          </p:cNvPr>
          <p:cNvGrpSpPr/>
          <p:nvPr/>
        </p:nvGrpSpPr>
        <p:grpSpPr>
          <a:xfrm>
            <a:off x="6315243" y="5037669"/>
            <a:ext cx="285579" cy="117680"/>
            <a:chOff x="5868763" y="5176248"/>
            <a:chExt cx="285579" cy="117680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59E140BF-01A1-4CD3-81F9-97B2A302531A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590C8EBD-3936-456D-9616-4BEA832B3A26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200490C-9B12-47D9-BF6F-E2D49F07A6AD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D00C1BE-8603-46B7-9A0E-E5079E43B4BB}"/>
              </a:ext>
            </a:extLst>
          </p:cNvPr>
          <p:cNvGrpSpPr/>
          <p:nvPr/>
        </p:nvGrpSpPr>
        <p:grpSpPr>
          <a:xfrm>
            <a:off x="6419345" y="5039168"/>
            <a:ext cx="285579" cy="117680"/>
            <a:chOff x="5868763" y="5176248"/>
            <a:chExt cx="285579" cy="11768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0019CD6-BA25-45B0-834A-087E4F92DE5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3A2ABCAB-2979-499B-836B-9B5D4EBC9581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5ECF72E9-CC25-436B-BE59-EBF702377B3E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CAF745D-EFDF-4FDD-8FB5-E9CE37330E9A}"/>
              </a:ext>
            </a:extLst>
          </p:cNvPr>
          <p:cNvGrpSpPr/>
          <p:nvPr/>
        </p:nvGrpSpPr>
        <p:grpSpPr>
          <a:xfrm>
            <a:off x="6521052" y="5037669"/>
            <a:ext cx="285579" cy="117680"/>
            <a:chOff x="5868763" y="5176248"/>
            <a:chExt cx="285579" cy="117680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D6CD60D3-8CB0-49D0-86D9-989157E0DEB6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70147A2-1BA8-47E0-8751-A4088EC020DB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5DF094EC-E3D1-4B64-8F82-1BEB34065DF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521E674-14CB-4358-859B-3A83A9C34A4E}"/>
              </a:ext>
            </a:extLst>
          </p:cNvPr>
          <p:cNvGrpSpPr/>
          <p:nvPr/>
        </p:nvGrpSpPr>
        <p:grpSpPr>
          <a:xfrm>
            <a:off x="6622758" y="5037669"/>
            <a:ext cx="182675" cy="117680"/>
            <a:chOff x="5868763" y="5176248"/>
            <a:chExt cx="182675" cy="117680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0A34E5FB-4A0C-40E9-91DA-D6B64C5FC25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6EBB769F-D118-483C-8ACB-9367EB487971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9" name="Rectangle 168">
            <a:extLst>
              <a:ext uri="{FF2B5EF4-FFF2-40B4-BE49-F238E27FC236}">
                <a16:creationId xmlns:a16="http://schemas.microsoft.com/office/drawing/2014/main" id="{DDB8EF3E-0828-4DCE-ACDD-5EC0DA1CABEA}"/>
              </a:ext>
            </a:extLst>
          </p:cNvPr>
          <p:cNvSpPr/>
          <p:nvPr/>
        </p:nvSpPr>
        <p:spPr>
          <a:xfrm>
            <a:off x="6728305" y="5037669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34000">
                <a:srgbClr val="8BA2F3"/>
              </a:gs>
              <a:gs pos="76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0151C62-DB04-4E02-9512-E1B95E92D1EB}"/>
              </a:ext>
            </a:extLst>
          </p:cNvPr>
          <p:cNvGrpSpPr/>
          <p:nvPr/>
        </p:nvGrpSpPr>
        <p:grpSpPr>
          <a:xfrm>
            <a:off x="5186398" y="5039941"/>
            <a:ext cx="182675" cy="117680"/>
            <a:chOff x="5971667" y="5176248"/>
            <a:chExt cx="182675" cy="117680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EF0BC0ED-85F6-42A7-B38A-0B18A33DBDF5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2CF22E77-B3DC-4A61-B9F6-D6569E4ECCB5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FF976BF-64E1-4F4A-8F87-3F9C151447BF}"/>
              </a:ext>
            </a:extLst>
          </p:cNvPr>
          <p:cNvSpPr/>
          <p:nvPr/>
        </p:nvSpPr>
        <p:spPr>
          <a:xfrm>
            <a:off x="5186412" y="5042213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73000">
                <a:srgbClr val="5C7CEF"/>
              </a:gs>
              <a:gs pos="29000">
                <a:srgbClr val="8BA2F3"/>
              </a:gs>
              <a:gs pos="99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FC83C1C3-2836-4269-A437-C057BC6F7110}"/>
              </a:ext>
            </a:extLst>
          </p:cNvPr>
          <p:cNvGrpSpPr/>
          <p:nvPr/>
        </p:nvGrpSpPr>
        <p:grpSpPr>
          <a:xfrm>
            <a:off x="5186384" y="5039941"/>
            <a:ext cx="285579" cy="117680"/>
            <a:chOff x="5868763" y="5176248"/>
            <a:chExt cx="285579" cy="11768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9ABD0B9-B4A2-4595-AC90-0DD65222A991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3C8729AB-9CFA-459E-884D-629775CB77FB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3F67810-3ADB-4D22-AA9E-8C1324D19879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79CCBEA1-48CC-4C8D-BBF8-1A182050A29D}"/>
              </a:ext>
            </a:extLst>
          </p:cNvPr>
          <p:cNvGrpSpPr/>
          <p:nvPr/>
        </p:nvGrpSpPr>
        <p:grpSpPr>
          <a:xfrm>
            <a:off x="5289285" y="5041863"/>
            <a:ext cx="285579" cy="117680"/>
            <a:chOff x="5868763" y="5176248"/>
            <a:chExt cx="285579" cy="117680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55CF2F22-08A2-4648-97E4-ECB43148DEA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A5E8752B-15D2-4B41-9A4D-B4F20A7E4B9D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295A34D-9AA9-4D13-9291-CAC88EF9D17D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FDAED9A-D04F-4469-BFE7-A266C8399C5E}"/>
              </a:ext>
            </a:extLst>
          </p:cNvPr>
          <p:cNvGrpSpPr/>
          <p:nvPr/>
        </p:nvGrpSpPr>
        <p:grpSpPr>
          <a:xfrm>
            <a:off x="5392188" y="5039941"/>
            <a:ext cx="285579" cy="117680"/>
            <a:chOff x="5868763" y="5176248"/>
            <a:chExt cx="285579" cy="117680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41A5EF7F-A702-4AC2-9AB3-42AED41A23E7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B4DDE52-B968-4845-A383-7B3AF3F2B9CF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FDDABA7C-FE40-4008-9850-8D6D26AC9B18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DAF19D9-55F7-4177-A574-44E9222AC38D}"/>
              </a:ext>
            </a:extLst>
          </p:cNvPr>
          <p:cNvGrpSpPr/>
          <p:nvPr/>
        </p:nvGrpSpPr>
        <p:grpSpPr>
          <a:xfrm>
            <a:off x="5494161" y="5037669"/>
            <a:ext cx="285579" cy="117680"/>
            <a:chOff x="5868763" y="5176248"/>
            <a:chExt cx="285579" cy="11768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7FF823AD-B8D1-4E1E-9C48-053742120FD7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193F3EA-F661-4FE6-84D9-72B410879A62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8A73A0C8-88F8-40BA-BE12-F4AB95AE23CE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04068C2D-8820-4A37-BED0-DBE25E86CEA6}"/>
              </a:ext>
            </a:extLst>
          </p:cNvPr>
          <p:cNvGrpSpPr/>
          <p:nvPr/>
        </p:nvGrpSpPr>
        <p:grpSpPr>
          <a:xfrm>
            <a:off x="5596264" y="5041633"/>
            <a:ext cx="285579" cy="117680"/>
            <a:chOff x="5868763" y="5176248"/>
            <a:chExt cx="285579" cy="117680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9A4FB1B-C5A3-4A84-9119-520BEB9A4279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1EA661FF-76AE-49D3-A5A4-16D6A9835C12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184EC57C-139D-4907-9F1A-F2E40BBCAC3D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6A5AC959-B374-407D-849D-B552531C38D3}"/>
              </a:ext>
            </a:extLst>
          </p:cNvPr>
          <p:cNvGrpSpPr/>
          <p:nvPr/>
        </p:nvGrpSpPr>
        <p:grpSpPr>
          <a:xfrm>
            <a:off x="5699167" y="5040580"/>
            <a:ext cx="285579" cy="117680"/>
            <a:chOff x="5868763" y="5176248"/>
            <a:chExt cx="285579" cy="117680"/>
          </a:xfrm>
        </p:grpSpPr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BD98BE07-6698-4A9E-87D3-26E3157B2AAA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D4F3B900-7557-4DFC-82FA-EF658B94C8C7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62BF3ED3-3A2A-477A-B12F-5B0A0C2670E4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A915BF57-423A-4884-A568-05BE0293F183}"/>
              </a:ext>
            </a:extLst>
          </p:cNvPr>
          <p:cNvGrpSpPr/>
          <p:nvPr/>
        </p:nvGrpSpPr>
        <p:grpSpPr>
          <a:xfrm>
            <a:off x="5802293" y="5039527"/>
            <a:ext cx="285579" cy="117680"/>
            <a:chOff x="5868763" y="5176248"/>
            <a:chExt cx="285579" cy="117680"/>
          </a:xfrm>
        </p:grpSpPr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DA0E03C5-4143-424C-85DF-CC3CB6C6D76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70AF4D01-C35B-4EB7-B620-02A00E19F3B0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702F89AC-DFCB-4B8A-B54E-3C5F534F35EA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33053236-295B-413B-B36C-F325C7795766}"/>
              </a:ext>
            </a:extLst>
          </p:cNvPr>
          <p:cNvGrpSpPr/>
          <p:nvPr/>
        </p:nvGrpSpPr>
        <p:grpSpPr>
          <a:xfrm>
            <a:off x="5904976" y="5037669"/>
            <a:ext cx="285579" cy="117680"/>
            <a:chOff x="5868763" y="5176248"/>
            <a:chExt cx="285579" cy="117680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F46E2C40-C497-445C-8D8B-ED5C35217C5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C31D9A4-899D-4DF5-94BA-AF594CC680F6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C732A318-A906-4790-990D-50FCB2102AFD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80729A39-FBDC-46D2-B4E0-6A058FD5425B}"/>
              </a:ext>
            </a:extLst>
          </p:cNvPr>
          <p:cNvGrpSpPr/>
          <p:nvPr/>
        </p:nvGrpSpPr>
        <p:grpSpPr>
          <a:xfrm>
            <a:off x="6006519" y="5037669"/>
            <a:ext cx="285579" cy="117680"/>
            <a:chOff x="5868763" y="5176248"/>
            <a:chExt cx="285579" cy="117680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414749BD-3B29-4A02-BE4B-344F2AC6C59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D1760879-C670-4998-939A-86DF48D5B8D1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108D41E9-E79B-44E2-BFCE-9A26DFC98DA8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46AAB52D-C0BC-4486-B77C-648207DB98B7}"/>
              </a:ext>
            </a:extLst>
          </p:cNvPr>
          <p:cNvGrpSpPr/>
          <p:nvPr/>
        </p:nvGrpSpPr>
        <p:grpSpPr>
          <a:xfrm>
            <a:off x="6110619" y="5040110"/>
            <a:ext cx="285579" cy="117680"/>
            <a:chOff x="5868763" y="5176248"/>
            <a:chExt cx="285579" cy="117680"/>
          </a:xfrm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4FD434BB-597A-4C85-9AA8-210521A2C086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EEC5DED7-B216-4C8A-ABEA-294099A48FE4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FF43298-5BC5-4D6D-BA20-A18E32D39F1C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C1F63637-41B9-4228-A62F-214AC2BFCE78}"/>
              </a:ext>
            </a:extLst>
          </p:cNvPr>
          <p:cNvGrpSpPr/>
          <p:nvPr/>
        </p:nvGrpSpPr>
        <p:grpSpPr>
          <a:xfrm>
            <a:off x="6212326" y="5037669"/>
            <a:ext cx="285579" cy="117680"/>
            <a:chOff x="5868763" y="5176248"/>
            <a:chExt cx="285579" cy="117680"/>
          </a:xfrm>
        </p:grpSpPr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84B15D6-B88B-4A8F-8927-9593BB5EEBC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4D574ED6-1B44-46B8-A618-5F20B90D87EA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E87B7A9E-FCD8-43C8-AF3C-656D672523C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61EDB186-5DB5-423A-90F7-80E622423E3E}"/>
              </a:ext>
            </a:extLst>
          </p:cNvPr>
          <p:cNvGrpSpPr/>
          <p:nvPr/>
        </p:nvGrpSpPr>
        <p:grpSpPr>
          <a:xfrm>
            <a:off x="6315229" y="5037669"/>
            <a:ext cx="285579" cy="117680"/>
            <a:chOff x="5868763" y="5176248"/>
            <a:chExt cx="285579" cy="117680"/>
          </a:xfrm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227F2273-5D91-4F04-8765-F40F3E6CDEA3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268C8E48-18AC-4C2A-85DD-2E4B3CA31E86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17E65ED9-C3F8-47DF-BB4D-A20D9387DA8F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0B853D61-1E3B-4F02-8B17-BBFD8C814D6C}"/>
              </a:ext>
            </a:extLst>
          </p:cNvPr>
          <p:cNvGrpSpPr/>
          <p:nvPr/>
        </p:nvGrpSpPr>
        <p:grpSpPr>
          <a:xfrm>
            <a:off x="6419331" y="5039168"/>
            <a:ext cx="285579" cy="117680"/>
            <a:chOff x="5868763" y="5176248"/>
            <a:chExt cx="285579" cy="117680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703AB03-48F6-4E4D-AC55-B6983CFC4779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739D380D-4387-41D7-8EBA-799707D05D94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1943A9A1-CD09-4DE2-99F3-E729868A1FF3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2CD6C067-1473-471A-9928-C86C39E5FECF}"/>
              </a:ext>
            </a:extLst>
          </p:cNvPr>
          <p:cNvGrpSpPr/>
          <p:nvPr/>
        </p:nvGrpSpPr>
        <p:grpSpPr>
          <a:xfrm>
            <a:off x="6521038" y="5037669"/>
            <a:ext cx="285579" cy="117680"/>
            <a:chOff x="5868763" y="5176248"/>
            <a:chExt cx="285579" cy="117680"/>
          </a:xfrm>
        </p:grpSpPr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A0D13838-F674-497E-AC97-F9769A50289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C81C85C3-B4AF-4E2D-ADD5-4579A4F3608F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73D9ADEA-0417-4947-9F6A-6D45A12F822D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CDC320A4-60D0-4E69-BADE-359449A31305}"/>
              </a:ext>
            </a:extLst>
          </p:cNvPr>
          <p:cNvGrpSpPr/>
          <p:nvPr/>
        </p:nvGrpSpPr>
        <p:grpSpPr>
          <a:xfrm>
            <a:off x="6622744" y="5037669"/>
            <a:ext cx="182675" cy="117680"/>
            <a:chOff x="5868763" y="5176248"/>
            <a:chExt cx="182675" cy="117680"/>
          </a:xfrm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50562C9B-B4BF-41EA-AB9E-6689378F79E7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F109871-7C55-45AC-98A3-474715BC8070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3" name="Rectangle 232">
            <a:extLst>
              <a:ext uri="{FF2B5EF4-FFF2-40B4-BE49-F238E27FC236}">
                <a16:creationId xmlns:a16="http://schemas.microsoft.com/office/drawing/2014/main" id="{5DCDD710-1129-4CAC-A3DD-1014FDDD919F}"/>
              </a:ext>
            </a:extLst>
          </p:cNvPr>
          <p:cNvSpPr/>
          <p:nvPr/>
        </p:nvSpPr>
        <p:spPr>
          <a:xfrm>
            <a:off x="6728291" y="5037669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34000">
                <a:srgbClr val="8BA2F3"/>
              </a:gs>
              <a:gs pos="76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049C63B0-6D41-4B4B-A61F-5441F46BF423}"/>
              </a:ext>
            </a:extLst>
          </p:cNvPr>
          <p:cNvGrpSpPr/>
          <p:nvPr/>
        </p:nvGrpSpPr>
        <p:grpSpPr>
          <a:xfrm>
            <a:off x="5186384" y="5039941"/>
            <a:ext cx="182675" cy="117680"/>
            <a:chOff x="5971667" y="5176248"/>
            <a:chExt cx="182675" cy="117680"/>
          </a:xfrm>
        </p:grpSpPr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5B910D9D-D862-4D8E-A12F-AC24F996B921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44470ABF-C245-419F-BB25-F362702450C3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7" name="Rectangle 236">
            <a:extLst>
              <a:ext uri="{FF2B5EF4-FFF2-40B4-BE49-F238E27FC236}">
                <a16:creationId xmlns:a16="http://schemas.microsoft.com/office/drawing/2014/main" id="{6D305F20-5422-48EF-9E8D-A1EC4399DA89}"/>
              </a:ext>
            </a:extLst>
          </p:cNvPr>
          <p:cNvSpPr/>
          <p:nvPr/>
        </p:nvSpPr>
        <p:spPr>
          <a:xfrm>
            <a:off x="5186398" y="5042213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73000">
                <a:srgbClr val="5C7CEF"/>
              </a:gs>
              <a:gs pos="29000">
                <a:srgbClr val="8BA2F3"/>
              </a:gs>
              <a:gs pos="99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0910D7DF-B2B2-46C3-BFB8-FFABD2C5D00F}"/>
              </a:ext>
            </a:extLst>
          </p:cNvPr>
          <p:cNvGrpSpPr/>
          <p:nvPr/>
        </p:nvGrpSpPr>
        <p:grpSpPr>
          <a:xfrm>
            <a:off x="5186370" y="5039941"/>
            <a:ext cx="285579" cy="117680"/>
            <a:chOff x="5868763" y="5176248"/>
            <a:chExt cx="285579" cy="117680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FB44338F-44D0-44EE-9EB6-2D66A2A412BF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B88E03E4-AEAF-411E-A6BB-C20E8E985F0D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6A8980BB-05C5-4B41-B9CC-6B1DAB5E4DC8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EAC63BB8-2AA7-49E0-A953-80FAC1730E78}"/>
              </a:ext>
            </a:extLst>
          </p:cNvPr>
          <p:cNvGrpSpPr/>
          <p:nvPr/>
        </p:nvGrpSpPr>
        <p:grpSpPr>
          <a:xfrm>
            <a:off x="5289271" y="5041863"/>
            <a:ext cx="285579" cy="117680"/>
            <a:chOff x="5868763" y="5176248"/>
            <a:chExt cx="285579" cy="117680"/>
          </a:xfrm>
        </p:grpSpPr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08865AE6-4F9F-4F56-A0E1-C1845D353666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AF59927-11DA-476C-B61A-E66551EF5567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243200F9-D081-4338-AAC2-216DE4647628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6803F775-FE2A-41F2-8504-F34DF032816D}"/>
              </a:ext>
            </a:extLst>
          </p:cNvPr>
          <p:cNvGrpSpPr/>
          <p:nvPr/>
        </p:nvGrpSpPr>
        <p:grpSpPr>
          <a:xfrm>
            <a:off x="5392174" y="5039941"/>
            <a:ext cx="285579" cy="117680"/>
            <a:chOff x="5868763" y="5176248"/>
            <a:chExt cx="285579" cy="117680"/>
          </a:xfrm>
        </p:grpSpPr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47200AAF-F9CF-4D2D-A801-A73725EBAF1E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FC392070-5B5C-4BAD-95BD-FEFA2602866E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FE618E77-08B4-4213-82EE-8D3B029CFE7D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7ED7DE17-C3C2-45CC-A045-53C2B8F1B874}"/>
              </a:ext>
            </a:extLst>
          </p:cNvPr>
          <p:cNvGrpSpPr/>
          <p:nvPr/>
        </p:nvGrpSpPr>
        <p:grpSpPr>
          <a:xfrm>
            <a:off x="5494147" y="5037669"/>
            <a:ext cx="285579" cy="117680"/>
            <a:chOff x="5868763" y="5176248"/>
            <a:chExt cx="285579" cy="117680"/>
          </a:xfrm>
        </p:grpSpPr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15637B4-8F40-489B-BC07-1AFF59B057C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8A6979A2-7292-49F9-921D-4F65885236BC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F9731E19-4C40-4764-9F3E-C16E99FE7D16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83915F05-11C1-4A99-B065-74ED2F3AB7BF}"/>
              </a:ext>
            </a:extLst>
          </p:cNvPr>
          <p:cNvGrpSpPr/>
          <p:nvPr/>
        </p:nvGrpSpPr>
        <p:grpSpPr>
          <a:xfrm>
            <a:off x="5596250" y="5041633"/>
            <a:ext cx="285579" cy="117680"/>
            <a:chOff x="5868763" y="5176248"/>
            <a:chExt cx="285579" cy="117680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02550487-1880-4CEF-ABCF-492390138A7A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F69BC7AD-922B-4F20-AA9E-FA42681D4AAB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ED64CF69-78D7-4AFF-8C69-98AC7C6D1724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074F1F0-4F2C-496F-8C05-0F2467D406FD}"/>
              </a:ext>
            </a:extLst>
          </p:cNvPr>
          <p:cNvGrpSpPr/>
          <p:nvPr/>
        </p:nvGrpSpPr>
        <p:grpSpPr>
          <a:xfrm>
            <a:off x="5699153" y="5040580"/>
            <a:ext cx="285579" cy="117680"/>
            <a:chOff x="5868763" y="5176248"/>
            <a:chExt cx="285579" cy="117680"/>
          </a:xfrm>
        </p:grpSpPr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A9997A8C-AAB6-4FE8-BFC4-1DC811ABA6B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705BA639-FEFE-4385-B6A4-FFD927C2A90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52487F22-159A-42CE-B62A-AF7FDECC111B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43FD9AEB-A284-40BB-A5BE-7112C624F0B7}"/>
              </a:ext>
            </a:extLst>
          </p:cNvPr>
          <p:cNvGrpSpPr/>
          <p:nvPr/>
        </p:nvGrpSpPr>
        <p:grpSpPr>
          <a:xfrm>
            <a:off x="5802279" y="5039527"/>
            <a:ext cx="285579" cy="117680"/>
            <a:chOff x="5868763" y="5176248"/>
            <a:chExt cx="285579" cy="117680"/>
          </a:xfrm>
        </p:grpSpPr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328A1E5B-0B05-4F67-AF04-AEDEBE9E4C7F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B9BBA3B5-5AF8-407B-87AA-D42591111F9C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0F705386-91F1-485C-B656-98E67497C21E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56902AD-6A63-4BCC-84C2-39B9689BC69B}"/>
              </a:ext>
            </a:extLst>
          </p:cNvPr>
          <p:cNvGrpSpPr/>
          <p:nvPr/>
        </p:nvGrpSpPr>
        <p:grpSpPr>
          <a:xfrm>
            <a:off x="5904962" y="5037669"/>
            <a:ext cx="285579" cy="117680"/>
            <a:chOff x="5868763" y="5176248"/>
            <a:chExt cx="285579" cy="117680"/>
          </a:xfrm>
        </p:grpSpPr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96E72EBA-2587-4547-93A0-A4F53E409505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9780694A-FCE4-4266-86B7-A0438556A9BA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CFB657ED-42CF-4C4A-ADFE-D664DB937F0C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0CDFBC35-07D8-481C-9F9A-DDF8A3CF2665}"/>
              </a:ext>
            </a:extLst>
          </p:cNvPr>
          <p:cNvGrpSpPr/>
          <p:nvPr/>
        </p:nvGrpSpPr>
        <p:grpSpPr>
          <a:xfrm>
            <a:off x="6006505" y="5037669"/>
            <a:ext cx="285579" cy="117680"/>
            <a:chOff x="5868763" y="5176248"/>
            <a:chExt cx="285579" cy="117680"/>
          </a:xfrm>
        </p:grpSpPr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9E61865D-95A0-43E8-B6FC-42F588B0F93F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2194FC1F-F520-456E-9FE6-46E72D5E1863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3C2EAA0D-D5DC-4B2B-854C-644993A4A7EE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D9F44DA3-3C3B-4040-A1FA-039615ED8553}"/>
              </a:ext>
            </a:extLst>
          </p:cNvPr>
          <p:cNvGrpSpPr/>
          <p:nvPr/>
        </p:nvGrpSpPr>
        <p:grpSpPr>
          <a:xfrm>
            <a:off x="6110605" y="5040110"/>
            <a:ext cx="285579" cy="117680"/>
            <a:chOff x="5868763" y="5176248"/>
            <a:chExt cx="285579" cy="117680"/>
          </a:xfrm>
        </p:grpSpPr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3AFB41A-91DC-460C-9340-1648558C2ED3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7DE328DC-9517-48F6-BF24-AC2EBDAED80B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C37E2523-54C4-4FCD-87DC-F5479A0FC0C3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76A852DF-7340-420A-87A8-F1D9CE7C7284}"/>
              </a:ext>
            </a:extLst>
          </p:cNvPr>
          <p:cNvGrpSpPr/>
          <p:nvPr/>
        </p:nvGrpSpPr>
        <p:grpSpPr>
          <a:xfrm>
            <a:off x="6212312" y="5037669"/>
            <a:ext cx="285579" cy="117680"/>
            <a:chOff x="5868763" y="5176248"/>
            <a:chExt cx="285579" cy="117680"/>
          </a:xfrm>
        </p:grpSpPr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B56D150B-7DFB-4FE9-B197-1D05ACA7250E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E6D5B3DB-0013-4083-99E6-939B3F280171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036C7333-5EFD-4CA8-BE33-53020B394435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76D05DB1-E6FA-4F3B-BD10-A5963078C2F7}"/>
              </a:ext>
            </a:extLst>
          </p:cNvPr>
          <p:cNvGrpSpPr/>
          <p:nvPr/>
        </p:nvGrpSpPr>
        <p:grpSpPr>
          <a:xfrm>
            <a:off x="6315215" y="5037669"/>
            <a:ext cx="285579" cy="117680"/>
            <a:chOff x="5868763" y="5176248"/>
            <a:chExt cx="285579" cy="117680"/>
          </a:xfrm>
        </p:grpSpPr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50D4A55C-8715-4E8A-B0E1-9B890E42CB8F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EA54F2BA-F0F1-47D2-984E-7207C27C319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2AD85499-9F2D-4229-A379-14C2E0495558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F5C9DA27-EBA1-49A5-B7FF-4DAD13A38E8B}"/>
              </a:ext>
            </a:extLst>
          </p:cNvPr>
          <p:cNvGrpSpPr/>
          <p:nvPr/>
        </p:nvGrpSpPr>
        <p:grpSpPr>
          <a:xfrm>
            <a:off x="6419317" y="5039168"/>
            <a:ext cx="285579" cy="117680"/>
            <a:chOff x="5868763" y="5176248"/>
            <a:chExt cx="285579" cy="117680"/>
          </a:xfrm>
        </p:grpSpPr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498583D3-EB47-4374-A5E5-9ED519585C1E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35DDB7A4-DEA4-4AAE-971A-899304C9D124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254A66B5-0BC3-4C0D-A587-2443FB22FD74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398106C0-5B5F-4345-B913-675544B52D39}"/>
              </a:ext>
            </a:extLst>
          </p:cNvPr>
          <p:cNvGrpSpPr/>
          <p:nvPr/>
        </p:nvGrpSpPr>
        <p:grpSpPr>
          <a:xfrm>
            <a:off x="6521024" y="5037669"/>
            <a:ext cx="285579" cy="117680"/>
            <a:chOff x="5868763" y="5176248"/>
            <a:chExt cx="285579" cy="117680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D8F7B223-E9E1-43E4-8C82-6A0153EA5FA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82C0D1F9-1C40-4828-BE05-387D567A9695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2757836C-F875-4007-AE47-618399FD24F1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D1AAAF31-9F09-4129-8552-72CDD0DF04FD}"/>
              </a:ext>
            </a:extLst>
          </p:cNvPr>
          <p:cNvGrpSpPr/>
          <p:nvPr/>
        </p:nvGrpSpPr>
        <p:grpSpPr>
          <a:xfrm>
            <a:off x="6622730" y="5037669"/>
            <a:ext cx="182675" cy="117680"/>
            <a:chOff x="5868763" y="5176248"/>
            <a:chExt cx="182675" cy="117680"/>
          </a:xfrm>
        </p:grpSpPr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E68CB3F9-1730-4570-8721-CCFCA61A5162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E90931B1-C68C-406A-9270-2951BC4D28B2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7" name="Rectangle 296">
            <a:extLst>
              <a:ext uri="{FF2B5EF4-FFF2-40B4-BE49-F238E27FC236}">
                <a16:creationId xmlns:a16="http://schemas.microsoft.com/office/drawing/2014/main" id="{755FDF4E-2C5D-4E35-8C5A-C0E43F8C29D1}"/>
              </a:ext>
            </a:extLst>
          </p:cNvPr>
          <p:cNvSpPr/>
          <p:nvPr/>
        </p:nvSpPr>
        <p:spPr>
          <a:xfrm>
            <a:off x="6728277" y="5037669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34000">
                <a:srgbClr val="8BA2F3"/>
              </a:gs>
              <a:gs pos="76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4C52AC6A-A02A-47E5-B8A1-2FBDFECF506B}"/>
              </a:ext>
            </a:extLst>
          </p:cNvPr>
          <p:cNvGrpSpPr/>
          <p:nvPr/>
        </p:nvGrpSpPr>
        <p:grpSpPr>
          <a:xfrm>
            <a:off x="5186370" y="5039941"/>
            <a:ext cx="182675" cy="117680"/>
            <a:chOff x="5971667" y="5176248"/>
            <a:chExt cx="182675" cy="117680"/>
          </a:xfrm>
        </p:grpSpPr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D43E7D59-4DA9-4E27-B564-8D801D33D481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4ED01DE1-3E03-4C74-92E3-8A5393D73F42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1" name="Rectangle 300">
            <a:extLst>
              <a:ext uri="{FF2B5EF4-FFF2-40B4-BE49-F238E27FC236}">
                <a16:creationId xmlns:a16="http://schemas.microsoft.com/office/drawing/2014/main" id="{9800A256-9767-4CCE-9F67-618A3816FF04}"/>
              </a:ext>
            </a:extLst>
          </p:cNvPr>
          <p:cNvSpPr/>
          <p:nvPr/>
        </p:nvSpPr>
        <p:spPr>
          <a:xfrm>
            <a:off x="5186384" y="5042213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73000">
                <a:srgbClr val="5C7CEF"/>
              </a:gs>
              <a:gs pos="29000">
                <a:srgbClr val="8BA2F3"/>
              </a:gs>
              <a:gs pos="99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5F855B49-31A5-423D-A1CD-9A6DB4B7D63B}"/>
              </a:ext>
            </a:extLst>
          </p:cNvPr>
          <p:cNvGrpSpPr/>
          <p:nvPr/>
        </p:nvGrpSpPr>
        <p:grpSpPr>
          <a:xfrm>
            <a:off x="5186398" y="5042213"/>
            <a:ext cx="285579" cy="117680"/>
            <a:chOff x="5868763" y="5176248"/>
            <a:chExt cx="285579" cy="117680"/>
          </a:xfrm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614BF8FE-5145-4E58-B74F-4A8AB5492061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4AB6132-53CC-4B34-AF42-8DF1EA0397C4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1214B0C-8460-47D5-89E7-A6BF23C8ED43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E8417F99-5DCC-4D2B-BF86-FBEB28A304A3}"/>
              </a:ext>
            </a:extLst>
          </p:cNvPr>
          <p:cNvGrpSpPr/>
          <p:nvPr/>
        </p:nvGrpSpPr>
        <p:grpSpPr>
          <a:xfrm>
            <a:off x="5289299" y="5044135"/>
            <a:ext cx="285579" cy="117680"/>
            <a:chOff x="5868763" y="5176248"/>
            <a:chExt cx="285579" cy="117680"/>
          </a:xfrm>
        </p:grpSpPr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97C2AA8A-333E-4907-9497-44850F0EF8B2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E238C671-F36E-466E-9CF9-08B0C393C605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72943AB3-1DE9-42D8-81F1-FE4AA41389B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7E1CBC53-0C48-4770-A52A-30EADC5D9B91}"/>
              </a:ext>
            </a:extLst>
          </p:cNvPr>
          <p:cNvGrpSpPr/>
          <p:nvPr/>
        </p:nvGrpSpPr>
        <p:grpSpPr>
          <a:xfrm>
            <a:off x="5392202" y="5042213"/>
            <a:ext cx="285579" cy="117680"/>
            <a:chOff x="5868763" y="5176248"/>
            <a:chExt cx="285579" cy="117680"/>
          </a:xfrm>
        </p:grpSpPr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33B7B375-15C3-456F-8A7D-3BFEA3EADFD5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8524CF96-96FF-4FDF-9721-F13E44C58EC3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A00B1AC5-7856-4437-B149-8E5BA4B7014D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66AB1E7F-2B68-4AB0-8DCA-5645A83C34C0}"/>
              </a:ext>
            </a:extLst>
          </p:cNvPr>
          <p:cNvGrpSpPr/>
          <p:nvPr/>
        </p:nvGrpSpPr>
        <p:grpSpPr>
          <a:xfrm>
            <a:off x="5494175" y="5039941"/>
            <a:ext cx="285579" cy="117680"/>
            <a:chOff x="5868763" y="5176248"/>
            <a:chExt cx="285579" cy="117680"/>
          </a:xfrm>
        </p:grpSpPr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40AD9BD3-5645-4CCF-A7BD-AA1B59A9EC4A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A40A460-E76D-46E2-B831-683A0F860234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881B81FA-18C2-4835-812E-75730D5474BE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711D0CFE-4CB6-4210-896D-F4173F21F2B6}"/>
              </a:ext>
            </a:extLst>
          </p:cNvPr>
          <p:cNvGrpSpPr/>
          <p:nvPr/>
        </p:nvGrpSpPr>
        <p:grpSpPr>
          <a:xfrm>
            <a:off x="5596278" y="5043905"/>
            <a:ext cx="285579" cy="117680"/>
            <a:chOff x="5868763" y="5176248"/>
            <a:chExt cx="285579" cy="117680"/>
          </a:xfrm>
        </p:grpSpPr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77175FF-123D-4D72-AA56-7357E5A2AA36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5890CD1F-1620-4730-8791-D96ADBE70421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33C0932A-5AF4-4ADB-B0B6-6B83104EDFBA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DB8EFCDA-FCC5-462E-9309-E1C16230B28E}"/>
              </a:ext>
            </a:extLst>
          </p:cNvPr>
          <p:cNvGrpSpPr/>
          <p:nvPr/>
        </p:nvGrpSpPr>
        <p:grpSpPr>
          <a:xfrm>
            <a:off x="5699181" y="5042852"/>
            <a:ext cx="285579" cy="117680"/>
            <a:chOff x="5868763" y="5176248"/>
            <a:chExt cx="285579" cy="117680"/>
          </a:xfrm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C4B18763-E8D6-456A-B3BD-24A5E0FFB2D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793409E1-E4D7-4E0E-B221-38BA7EC4C10F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624D8FF5-EB2C-46F7-8B6C-4D0E00D25EF3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0CA1B70E-9D3C-43F8-BDD1-00BC54902248}"/>
              </a:ext>
            </a:extLst>
          </p:cNvPr>
          <p:cNvGrpSpPr/>
          <p:nvPr/>
        </p:nvGrpSpPr>
        <p:grpSpPr>
          <a:xfrm>
            <a:off x="5802307" y="5041799"/>
            <a:ext cx="285579" cy="117680"/>
            <a:chOff x="5868763" y="5176248"/>
            <a:chExt cx="285579" cy="117680"/>
          </a:xfrm>
        </p:grpSpPr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9F6BC102-2385-469C-85C1-4010E4EC85CC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1349E174-2911-4F7B-97F1-8B6007258EE6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05317B71-8E48-46E3-A476-0070A666BDD4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49E9120F-3B52-4195-8E3E-2859DFA0E983}"/>
              </a:ext>
            </a:extLst>
          </p:cNvPr>
          <p:cNvGrpSpPr/>
          <p:nvPr/>
        </p:nvGrpSpPr>
        <p:grpSpPr>
          <a:xfrm>
            <a:off x="5904990" y="5039941"/>
            <a:ext cx="285579" cy="117680"/>
            <a:chOff x="5868763" y="5176248"/>
            <a:chExt cx="285579" cy="117680"/>
          </a:xfrm>
        </p:grpSpPr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6980071D-8C1C-4173-81F0-DA87124B1693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B82AFBD6-3199-4640-9EDD-94BE8CB377D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73E9E0E7-0C06-4126-8101-5D2CEFC6C73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A34D9BA5-F481-4DF2-970C-5FC8443841B7}"/>
              </a:ext>
            </a:extLst>
          </p:cNvPr>
          <p:cNvGrpSpPr/>
          <p:nvPr/>
        </p:nvGrpSpPr>
        <p:grpSpPr>
          <a:xfrm>
            <a:off x="6006533" y="5039941"/>
            <a:ext cx="285579" cy="117680"/>
            <a:chOff x="5868763" y="5176248"/>
            <a:chExt cx="285579" cy="117680"/>
          </a:xfrm>
        </p:grpSpPr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181F793B-4AD8-49B4-8FD3-4C4304342DE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C52893AD-3562-4479-8A7F-1FFFB38CB5B3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1D6DAA33-C866-4455-B748-06A02BBE4814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9C70DEAD-5476-4D4A-A40A-23E4B9A659E3}"/>
              </a:ext>
            </a:extLst>
          </p:cNvPr>
          <p:cNvGrpSpPr/>
          <p:nvPr/>
        </p:nvGrpSpPr>
        <p:grpSpPr>
          <a:xfrm>
            <a:off x="6110633" y="5042382"/>
            <a:ext cx="285579" cy="117680"/>
            <a:chOff x="5868763" y="5176248"/>
            <a:chExt cx="285579" cy="117680"/>
          </a:xfrm>
        </p:grpSpPr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DF35B4D2-2FD8-4BFC-8AF3-7BC99B366C4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B7501886-B215-46FB-BAD7-E0B496AA688B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E7BBF707-207E-4C1C-AEC2-C24B8DBAB6FB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7596B9E5-216D-4BBD-89CB-2010DCC33012}"/>
              </a:ext>
            </a:extLst>
          </p:cNvPr>
          <p:cNvGrpSpPr/>
          <p:nvPr/>
        </p:nvGrpSpPr>
        <p:grpSpPr>
          <a:xfrm>
            <a:off x="6212340" y="5039941"/>
            <a:ext cx="285579" cy="117680"/>
            <a:chOff x="5868763" y="5176248"/>
            <a:chExt cx="285579" cy="117680"/>
          </a:xfrm>
        </p:grpSpPr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D36AFC23-8DF9-4444-AE3F-38249C4333B2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5FDABCA7-9C66-4AEA-BEA9-91647BFE62B9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CF9BD29A-A309-4DFD-B7AD-9C94EFC37EE5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57B578C6-DCE9-44C5-9BED-732D846C6017}"/>
              </a:ext>
            </a:extLst>
          </p:cNvPr>
          <p:cNvGrpSpPr/>
          <p:nvPr/>
        </p:nvGrpSpPr>
        <p:grpSpPr>
          <a:xfrm>
            <a:off x="6315243" y="5039941"/>
            <a:ext cx="285579" cy="117680"/>
            <a:chOff x="5868763" y="5176248"/>
            <a:chExt cx="285579" cy="117680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7A39F3FD-52B2-42BD-8E95-2AF1D67DC5C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D6606498-4DDB-48A6-9C23-4C4867864CAA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572F8C40-6FD2-4A8F-AC72-9EB9695234EA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31C0D406-9C4E-412F-9B80-FAA2598E4D64}"/>
              </a:ext>
            </a:extLst>
          </p:cNvPr>
          <p:cNvGrpSpPr/>
          <p:nvPr/>
        </p:nvGrpSpPr>
        <p:grpSpPr>
          <a:xfrm>
            <a:off x="6419345" y="5041440"/>
            <a:ext cx="285579" cy="117680"/>
            <a:chOff x="5868763" y="5176248"/>
            <a:chExt cx="285579" cy="117680"/>
          </a:xfrm>
        </p:grpSpPr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747D7072-2601-4F0E-8095-156848F3B993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0759F9FD-71AF-4864-9BBE-890BBA01876D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6E2B33DB-40EB-4910-97F6-7369593BB757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06E10A2B-D1F5-423F-81BA-0E3A930D713C}"/>
              </a:ext>
            </a:extLst>
          </p:cNvPr>
          <p:cNvGrpSpPr/>
          <p:nvPr/>
        </p:nvGrpSpPr>
        <p:grpSpPr>
          <a:xfrm>
            <a:off x="6521052" y="5039941"/>
            <a:ext cx="285579" cy="117680"/>
            <a:chOff x="5868763" y="5176248"/>
            <a:chExt cx="285579" cy="117680"/>
          </a:xfrm>
        </p:grpSpPr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068A3BB7-4AAA-4B83-898D-C1EF5860366C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ED2DD8F1-E356-4E07-9695-2C8E2538C8BE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C8441624-7B75-4D3C-A632-4473DBC91255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4A2AA2A3-5E98-4D7D-97F8-6FA6A21D0DCD}"/>
              </a:ext>
            </a:extLst>
          </p:cNvPr>
          <p:cNvGrpSpPr/>
          <p:nvPr/>
        </p:nvGrpSpPr>
        <p:grpSpPr>
          <a:xfrm>
            <a:off x="6622758" y="5039941"/>
            <a:ext cx="182675" cy="117680"/>
            <a:chOff x="5868763" y="5176248"/>
            <a:chExt cx="182675" cy="117680"/>
          </a:xfrm>
        </p:grpSpPr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C2DB013-640D-445A-BDEE-76A742B278E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93B55937-BD7A-4131-ACA7-617207F0137B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1" name="Rectangle 360">
            <a:extLst>
              <a:ext uri="{FF2B5EF4-FFF2-40B4-BE49-F238E27FC236}">
                <a16:creationId xmlns:a16="http://schemas.microsoft.com/office/drawing/2014/main" id="{0D7A3BF4-ED6B-486F-BB4D-0B63D0E50920}"/>
              </a:ext>
            </a:extLst>
          </p:cNvPr>
          <p:cNvSpPr/>
          <p:nvPr/>
        </p:nvSpPr>
        <p:spPr>
          <a:xfrm>
            <a:off x="6728305" y="5039941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34000">
                <a:srgbClr val="8BA2F3"/>
              </a:gs>
              <a:gs pos="76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097802D7-FCB5-48D4-BBE8-5F2399A0A58F}"/>
              </a:ext>
            </a:extLst>
          </p:cNvPr>
          <p:cNvGrpSpPr/>
          <p:nvPr/>
        </p:nvGrpSpPr>
        <p:grpSpPr>
          <a:xfrm>
            <a:off x="5186398" y="5042213"/>
            <a:ext cx="182675" cy="117680"/>
            <a:chOff x="5971667" y="5176248"/>
            <a:chExt cx="182675" cy="117680"/>
          </a:xfrm>
        </p:grpSpPr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17E0DDC6-10DC-4140-B3C1-926A158D3F2D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E0C3E595-C96C-4B51-984D-65BC1A255179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5" name="Rectangle 364">
            <a:extLst>
              <a:ext uri="{FF2B5EF4-FFF2-40B4-BE49-F238E27FC236}">
                <a16:creationId xmlns:a16="http://schemas.microsoft.com/office/drawing/2014/main" id="{6BA6E9F5-413D-4EB0-8303-8D6FB14B581C}"/>
              </a:ext>
            </a:extLst>
          </p:cNvPr>
          <p:cNvSpPr/>
          <p:nvPr/>
        </p:nvSpPr>
        <p:spPr>
          <a:xfrm>
            <a:off x="5186412" y="5044485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73000">
                <a:srgbClr val="5C7CEF"/>
              </a:gs>
              <a:gs pos="29000">
                <a:srgbClr val="8BA2F3"/>
              </a:gs>
              <a:gs pos="99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A9984082-EE67-4E67-890B-5537523114AD}"/>
              </a:ext>
            </a:extLst>
          </p:cNvPr>
          <p:cNvGrpSpPr/>
          <p:nvPr/>
        </p:nvGrpSpPr>
        <p:grpSpPr>
          <a:xfrm>
            <a:off x="5186398" y="5042213"/>
            <a:ext cx="285579" cy="117680"/>
            <a:chOff x="5868763" y="5176248"/>
            <a:chExt cx="285579" cy="117680"/>
          </a:xfrm>
        </p:grpSpPr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76538F77-7C94-4176-BE21-966050BC554E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B281AFE-4CAF-4F57-A536-CE584F81EF4C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079EA974-34B8-4D9E-BADD-F9C9DADAA5EF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F9EAD249-FAE4-4557-B345-502E3E0DC050}"/>
              </a:ext>
            </a:extLst>
          </p:cNvPr>
          <p:cNvGrpSpPr/>
          <p:nvPr/>
        </p:nvGrpSpPr>
        <p:grpSpPr>
          <a:xfrm>
            <a:off x="5289299" y="5044135"/>
            <a:ext cx="285579" cy="117680"/>
            <a:chOff x="5868763" y="5176248"/>
            <a:chExt cx="285579" cy="117680"/>
          </a:xfrm>
        </p:grpSpPr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FF2580AF-C201-47A5-AA8E-9D0E9F9505FF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660C16F0-703B-4650-8144-BDE2464010F7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1E20D3D6-6EAD-4FC8-9186-737AE47DD68C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D2D11AF5-D02F-4101-B239-AE2C71F38FD7}"/>
              </a:ext>
            </a:extLst>
          </p:cNvPr>
          <p:cNvGrpSpPr/>
          <p:nvPr/>
        </p:nvGrpSpPr>
        <p:grpSpPr>
          <a:xfrm>
            <a:off x="5392202" y="5042213"/>
            <a:ext cx="285579" cy="117680"/>
            <a:chOff x="5868763" y="5176248"/>
            <a:chExt cx="285579" cy="117680"/>
          </a:xfrm>
        </p:grpSpPr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A40A74EF-34C3-425C-93DE-9060C6F3339A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2846566D-F2E2-4130-B96A-C73FAD4A9E86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A66B07CC-3BB3-47A6-BD66-E09DAE8C7D66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93312C3C-FDBC-46C8-B3AE-F18CCE55CDF4}"/>
              </a:ext>
            </a:extLst>
          </p:cNvPr>
          <p:cNvGrpSpPr/>
          <p:nvPr/>
        </p:nvGrpSpPr>
        <p:grpSpPr>
          <a:xfrm>
            <a:off x="5494175" y="5039941"/>
            <a:ext cx="285579" cy="117680"/>
            <a:chOff x="5868763" y="5176248"/>
            <a:chExt cx="285579" cy="117680"/>
          </a:xfrm>
        </p:grpSpPr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6E8B59C1-C9F7-4FB1-A9A7-194A722F1A9E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99ABA4A0-00BC-4860-9F4F-B483FDC7102A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A7F2C2D2-9266-4648-A01C-37A9D37BB57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98C26A69-16E1-42BD-8D5B-DDD6B67A64B1}"/>
              </a:ext>
            </a:extLst>
          </p:cNvPr>
          <p:cNvGrpSpPr/>
          <p:nvPr/>
        </p:nvGrpSpPr>
        <p:grpSpPr>
          <a:xfrm>
            <a:off x="5596278" y="5043905"/>
            <a:ext cx="285579" cy="117680"/>
            <a:chOff x="5868763" y="5176248"/>
            <a:chExt cx="285579" cy="117680"/>
          </a:xfrm>
        </p:grpSpPr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3203DD0A-786D-4170-A2F8-DFF24DDE9CEA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D83C1E3C-8D0B-476B-9F20-1A951679F5E4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69AF4ED2-8CD9-4D39-8A1B-EB66026A6DBB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D022292F-10EE-4BE9-86A1-E6F254825CE7}"/>
              </a:ext>
            </a:extLst>
          </p:cNvPr>
          <p:cNvGrpSpPr/>
          <p:nvPr/>
        </p:nvGrpSpPr>
        <p:grpSpPr>
          <a:xfrm>
            <a:off x="5699181" y="5042852"/>
            <a:ext cx="285579" cy="117680"/>
            <a:chOff x="5868763" y="5176248"/>
            <a:chExt cx="285579" cy="117680"/>
          </a:xfrm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F475DD84-D48A-4B1E-9CBE-00C4B9930F8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3CC9230A-3853-4068-9A5F-CEAE772FAA53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3B0921E1-93EC-412F-B9DC-AA0CE4B27349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F414C73A-8A00-4AFD-B167-D9AC95081055}"/>
              </a:ext>
            </a:extLst>
          </p:cNvPr>
          <p:cNvGrpSpPr/>
          <p:nvPr/>
        </p:nvGrpSpPr>
        <p:grpSpPr>
          <a:xfrm>
            <a:off x="5802307" y="5041799"/>
            <a:ext cx="285579" cy="117680"/>
            <a:chOff x="5868763" y="5176248"/>
            <a:chExt cx="285579" cy="117680"/>
          </a:xfrm>
        </p:grpSpPr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D4A22CD8-DE54-4F2F-9DC2-179F7EB17681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18062667-3202-4C2B-B324-8AE73E4AE9C7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D2CCD8B8-7DA5-4688-A619-82535163068B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447639AF-DB8C-40AC-A3A7-3FD0B18F2511}"/>
              </a:ext>
            </a:extLst>
          </p:cNvPr>
          <p:cNvGrpSpPr/>
          <p:nvPr/>
        </p:nvGrpSpPr>
        <p:grpSpPr>
          <a:xfrm>
            <a:off x="5904990" y="5039941"/>
            <a:ext cx="285579" cy="117680"/>
            <a:chOff x="5868763" y="5176248"/>
            <a:chExt cx="285579" cy="117680"/>
          </a:xfrm>
        </p:grpSpPr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A385DA6A-B719-403B-8EF6-2275431CFAF4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3E3B1225-8DCD-44C2-A7DA-CA6C2E141A66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285F4848-FF13-4884-A06E-25EC9200A63D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33647F14-7842-4DE2-9E6B-0BFA689F952B}"/>
              </a:ext>
            </a:extLst>
          </p:cNvPr>
          <p:cNvGrpSpPr/>
          <p:nvPr/>
        </p:nvGrpSpPr>
        <p:grpSpPr>
          <a:xfrm>
            <a:off x="6006533" y="5039941"/>
            <a:ext cx="285579" cy="117680"/>
            <a:chOff x="5868763" y="5176248"/>
            <a:chExt cx="285579" cy="117680"/>
          </a:xfrm>
        </p:grpSpPr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FF26F177-B8E5-42EA-97EB-6B787ED4AE8E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99B83EB1-9DE9-460A-AF73-8BA746803E21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4EE115D6-FC6E-4486-B887-AC80FDFF27BA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7F70506E-1FA9-4969-8F3A-3FEA33F5A594}"/>
              </a:ext>
            </a:extLst>
          </p:cNvPr>
          <p:cNvGrpSpPr/>
          <p:nvPr/>
        </p:nvGrpSpPr>
        <p:grpSpPr>
          <a:xfrm>
            <a:off x="6110633" y="5042382"/>
            <a:ext cx="285579" cy="117680"/>
            <a:chOff x="5868763" y="5176248"/>
            <a:chExt cx="285579" cy="117680"/>
          </a:xfrm>
        </p:grpSpPr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F5E080AC-DA91-45D8-8925-66215AEB5B1C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B5154F3A-DEEA-4C09-ADCB-5FF57921B2A3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8D024D8B-9F22-4043-80A1-646BC1FCA574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2BB53F89-FB67-412D-BB43-7BFB1A2565F6}"/>
              </a:ext>
            </a:extLst>
          </p:cNvPr>
          <p:cNvGrpSpPr/>
          <p:nvPr/>
        </p:nvGrpSpPr>
        <p:grpSpPr>
          <a:xfrm>
            <a:off x="6212340" y="5039941"/>
            <a:ext cx="285579" cy="117680"/>
            <a:chOff x="5868763" y="5176248"/>
            <a:chExt cx="285579" cy="117680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2424144F-3C6D-49C5-80D2-2F3DD61A8C51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51F9E8C5-B78C-4AAF-ACD8-6B344D676632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0D9393DA-66CA-4329-8122-715AED532F37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8D9B732C-7A9B-4BA6-80BA-3EB191D96E4E}"/>
              </a:ext>
            </a:extLst>
          </p:cNvPr>
          <p:cNvGrpSpPr/>
          <p:nvPr/>
        </p:nvGrpSpPr>
        <p:grpSpPr>
          <a:xfrm>
            <a:off x="6315243" y="5039941"/>
            <a:ext cx="285579" cy="117680"/>
            <a:chOff x="5868763" y="5176248"/>
            <a:chExt cx="285579" cy="117680"/>
          </a:xfrm>
        </p:grpSpPr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C3F55865-F9C9-43C1-B590-09227C54AA35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78C9B9CF-EFB2-4783-9B0F-9924FB785BA0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8B169FB0-B12F-46D2-9BF3-1A5E6B71C29B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DD424F96-6A1D-4709-89FD-FC2C64BE86D4}"/>
              </a:ext>
            </a:extLst>
          </p:cNvPr>
          <p:cNvGrpSpPr/>
          <p:nvPr/>
        </p:nvGrpSpPr>
        <p:grpSpPr>
          <a:xfrm>
            <a:off x="6419345" y="5041440"/>
            <a:ext cx="285579" cy="117680"/>
            <a:chOff x="5868763" y="5176248"/>
            <a:chExt cx="285579" cy="117680"/>
          </a:xfrm>
        </p:grpSpPr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390528DA-D41A-4D78-9EC0-FF2C917BEAC9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B9723306-3891-420D-9035-CC60014413A6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791AC09-EF05-4C3A-9F62-E013619BA607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30B0C7A9-91EB-43E0-823B-AD5673FE85E2}"/>
              </a:ext>
            </a:extLst>
          </p:cNvPr>
          <p:cNvGrpSpPr/>
          <p:nvPr/>
        </p:nvGrpSpPr>
        <p:grpSpPr>
          <a:xfrm>
            <a:off x="6521052" y="5039941"/>
            <a:ext cx="285579" cy="117680"/>
            <a:chOff x="5868763" y="5176248"/>
            <a:chExt cx="285579" cy="117680"/>
          </a:xfrm>
        </p:grpSpPr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FF10FC44-5E58-46BF-B79B-89509E76B7A3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6B2449DC-6F25-42E7-A209-F90E2265B0FE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392F9C8C-40E4-48B1-A4A6-17E53D5EA991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4E175C50-0272-4124-9182-CACF01E4EE0D}"/>
              </a:ext>
            </a:extLst>
          </p:cNvPr>
          <p:cNvGrpSpPr/>
          <p:nvPr/>
        </p:nvGrpSpPr>
        <p:grpSpPr>
          <a:xfrm>
            <a:off x="6622758" y="5039941"/>
            <a:ext cx="182675" cy="117680"/>
            <a:chOff x="5868763" y="5176248"/>
            <a:chExt cx="182675" cy="117680"/>
          </a:xfrm>
        </p:grpSpPr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5DBE637B-84A2-43A0-A35F-8E108CD349E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1AA81073-A5A2-4123-A589-3782227B7405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5" name="Rectangle 424">
            <a:extLst>
              <a:ext uri="{FF2B5EF4-FFF2-40B4-BE49-F238E27FC236}">
                <a16:creationId xmlns:a16="http://schemas.microsoft.com/office/drawing/2014/main" id="{907CE810-DC2D-4030-A630-AA6D2197430E}"/>
              </a:ext>
            </a:extLst>
          </p:cNvPr>
          <p:cNvSpPr/>
          <p:nvPr/>
        </p:nvSpPr>
        <p:spPr>
          <a:xfrm>
            <a:off x="6728305" y="5039941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34000">
                <a:srgbClr val="8BA2F3"/>
              </a:gs>
              <a:gs pos="76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93B99A4A-E091-4213-B307-FFD3020C4D9F}"/>
              </a:ext>
            </a:extLst>
          </p:cNvPr>
          <p:cNvGrpSpPr/>
          <p:nvPr/>
        </p:nvGrpSpPr>
        <p:grpSpPr>
          <a:xfrm>
            <a:off x="5186398" y="5042213"/>
            <a:ext cx="182675" cy="117680"/>
            <a:chOff x="5971667" y="5176248"/>
            <a:chExt cx="182675" cy="117680"/>
          </a:xfrm>
        </p:grpSpPr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44E05D78-C31F-4FDD-BCEB-719ECDF4BA7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6B7155E3-E8E5-402D-B540-88BCEFB49F06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9" name="Rectangle 428">
            <a:extLst>
              <a:ext uri="{FF2B5EF4-FFF2-40B4-BE49-F238E27FC236}">
                <a16:creationId xmlns:a16="http://schemas.microsoft.com/office/drawing/2014/main" id="{BC4C5075-8BD4-47AE-9366-BFB9CB8442CB}"/>
              </a:ext>
            </a:extLst>
          </p:cNvPr>
          <p:cNvSpPr/>
          <p:nvPr/>
        </p:nvSpPr>
        <p:spPr>
          <a:xfrm>
            <a:off x="5186412" y="5044485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73000">
                <a:srgbClr val="5C7CEF"/>
              </a:gs>
              <a:gs pos="29000">
                <a:srgbClr val="8BA2F3"/>
              </a:gs>
              <a:gs pos="99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DBA279FF-67A8-41A0-ACB7-412704DECAFD}"/>
              </a:ext>
            </a:extLst>
          </p:cNvPr>
          <p:cNvGrpSpPr/>
          <p:nvPr/>
        </p:nvGrpSpPr>
        <p:grpSpPr>
          <a:xfrm>
            <a:off x="5186384" y="5042213"/>
            <a:ext cx="285579" cy="117680"/>
            <a:chOff x="5868763" y="5176248"/>
            <a:chExt cx="285579" cy="117680"/>
          </a:xfrm>
        </p:grpSpPr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EF9B78CA-2CC9-4BFD-AA87-D9CF93C7DB97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34B5377E-D1FE-44A0-895C-AA781E0B504C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89055162-978F-427F-84CD-78A5C50DAE39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DC20F573-F5C2-44C6-9349-F49F2D997A11}"/>
              </a:ext>
            </a:extLst>
          </p:cNvPr>
          <p:cNvGrpSpPr/>
          <p:nvPr/>
        </p:nvGrpSpPr>
        <p:grpSpPr>
          <a:xfrm>
            <a:off x="5289285" y="5044135"/>
            <a:ext cx="285579" cy="117680"/>
            <a:chOff x="5868763" y="5176248"/>
            <a:chExt cx="285579" cy="117680"/>
          </a:xfrm>
        </p:grpSpPr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6FA69863-C406-43E5-A60C-3EADFBBB42D6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B5DDC12E-3AC1-4A53-B838-6D390BC5D61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D1CA5C64-A943-4547-ADA4-910B96BC8921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67C432D4-24F1-4827-B253-55D7AE7DC0E1}"/>
              </a:ext>
            </a:extLst>
          </p:cNvPr>
          <p:cNvGrpSpPr/>
          <p:nvPr/>
        </p:nvGrpSpPr>
        <p:grpSpPr>
          <a:xfrm>
            <a:off x="5392188" y="5042213"/>
            <a:ext cx="285579" cy="117680"/>
            <a:chOff x="5868763" y="5176248"/>
            <a:chExt cx="285579" cy="117680"/>
          </a:xfrm>
        </p:grpSpPr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274D12EB-2DD3-4F74-881B-6965DC4C0AC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348C52B4-1449-452D-9494-86E749EE7C50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0E5A5E99-EB28-4A93-9D5C-8C658AA8F515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D02F6217-D5DA-4270-ACDE-69A0431AF4FE}"/>
              </a:ext>
            </a:extLst>
          </p:cNvPr>
          <p:cNvGrpSpPr/>
          <p:nvPr/>
        </p:nvGrpSpPr>
        <p:grpSpPr>
          <a:xfrm>
            <a:off x="5494161" y="5039941"/>
            <a:ext cx="285579" cy="117680"/>
            <a:chOff x="5868763" y="5176248"/>
            <a:chExt cx="285579" cy="117680"/>
          </a:xfrm>
        </p:grpSpPr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DE23BF6E-DE51-4D33-A6BA-2FAA8183B242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5138F4F9-0EBD-41F3-B054-6D0B07F1EDF2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0587B1F6-885B-4C08-B6E8-DB62EF8E88E6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2011D466-03DE-4DF3-8AD5-C183CBA8B4EC}"/>
              </a:ext>
            </a:extLst>
          </p:cNvPr>
          <p:cNvGrpSpPr/>
          <p:nvPr/>
        </p:nvGrpSpPr>
        <p:grpSpPr>
          <a:xfrm>
            <a:off x="5596264" y="5043905"/>
            <a:ext cx="285579" cy="117680"/>
            <a:chOff x="5868763" y="5176248"/>
            <a:chExt cx="285579" cy="117680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E8D671F5-EC65-4607-8028-82D590D4B6A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3F0023FB-C09A-4C30-A2DF-68B058EF1506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29C6146F-10C9-4B59-8ABC-2BFEC3563AF5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23195942-26B7-42B5-B78A-265512DEF41A}"/>
              </a:ext>
            </a:extLst>
          </p:cNvPr>
          <p:cNvGrpSpPr/>
          <p:nvPr/>
        </p:nvGrpSpPr>
        <p:grpSpPr>
          <a:xfrm>
            <a:off x="5699167" y="5042852"/>
            <a:ext cx="285579" cy="117680"/>
            <a:chOff x="5868763" y="5176248"/>
            <a:chExt cx="285579" cy="117680"/>
          </a:xfrm>
        </p:grpSpPr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D3A5CEC5-8B88-46EB-8E04-C1CE69D1D615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DD4359B7-1291-4709-93CE-15726CBFDAA4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444E0D21-B535-43D7-B177-BEC1CC43892B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3F0D975F-2292-49B1-82CD-C24FFDC5D32F}"/>
              </a:ext>
            </a:extLst>
          </p:cNvPr>
          <p:cNvGrpSpPr/>
          <p:nvPr/>
        </p:nvGrpSpPr>
        <p:grpSpPr>
          <a:xfrm>
            <a:off x="5802293" y="5041799"/>
            <a:ext cx="285579" cy="117680"/>
            <a:chOff x="5868763" y="5176248"/>
            <a:chExt cx="285579" cy="117680"/>
          </a:xfrm>
        </p:grpSpPr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DC395135-C3EF-4379-84A5-B0FE537E745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E238B6AD-3037-405F-8DB3-43B73B784172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92957444-4180-4EEF-A14F-9A04B4ADF5CF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8" name="Group 457">
            <a:extLst>
              <a:ext uri="{FF2B5EF4-FFF2-40B4-BE49-F238E27FC236}">
                <a16:creationId xmlns:a16="http://schemas.microsoft.com/office/drawing/2014/main" id="{37E698DE-250B-4D44-B2EF-F3561D35BDA3}"/>
              </a:ext>
            </a:extLst>
          </p:cNvPr>
          <p:cNvGrpSpPr/>
          <p:nvPr/>
        </p:nvGrpSpPr>
        <p:grpSpPr>
          <a:xfrm>
            <a:off x="5904976" y="5039941"/>
            <a:ext cx="285579" cy="117680"/>
            <a:chOff x="5868763" y="5176248"/>
            <a:chExt cx="285579" cy="117680"/>
          </a:xfrm>
        </p:grpSpPr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E71176EC-38D9-46DA-9A8C-084728A9AC70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4BE46C97-5A5C-445B-9354-09ADCF7F0D62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888C7917-AE20-46AC-B169-90726039F5A6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DBB6CA6D-AA91-4548-8414-8CAF12758C79}"/>
              </a:ext>
            </a:extLst>
          </p:cNvPr>
          <p:cNvGrpSpPr/>
          <p:nvPr/>
        </p:nvGrpSpPr>
        <p:grpSpPr>
          <a:xfrm>
            <a:off x="6006519" y="5039941"/>
            <a:ext cx="285579" cy="117680"/>
            <a:chOff x="5868763" y="5176248"/>
            <a:chExt cx="285579" cy="117680"/>
          </a:xfrm>
        </p:grpSpPr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3561CDDB-626C-4212-A0CC-014D850E73E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79F1056A-EA02-4108-B514-04C1CA7874AC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74F7D820-9420-4A24-A0E6-BDC57E7F649C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0229E6CD-2114-4F46-B0DD-38337B65CEBB}"/>
              </a:ext>
            </a:extLst>
          </p:cNvPr>
          <p:cNvGrpSpPr/>
          <p:nvPr/>
        </p:nvGrpSpPr>
        <p:grpSpPr>
          <a:xfrm>
            <a:off x="6110619" y="5042382"/>
            <a:ext cx="285579" cy="117680"/>
            <a:chOff x="5868763" y="5176248"/>
            <a:chExt cx="285579" cy="117680"/>
          </a:xfrm>
        </p:grpSpPr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83D3A6D5-A9E2-4144-BDA8-FA1BB061150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DBEDABA8-E511-43CA-A7A5-71267D0B5E34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306DEAB7-BBFB-4FCB-B4FE-DF9C0F5D928F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0" name="Group 469">
            <a:extLst>
              <a:ext uri="{FF2B5EF4-FFF2-40B4-BE49-F238E27FC236}">
                <a16:creationId xmlns:a16="http://schemas.microsoft.com/office/drawing/2014/main" id="{3A67ECF0-63AB-4731-B3F0-30F81D9B5C98}"/>
              </a:ext>
            </a:extLst>
          </p:cNvPr>
          <p:cNvGrpSpPr/>
          <p:nvPr/>
        </p:nvGrpSpPr>
        <p:grpSpPr>
          <a:xfrm>
            <a:off x="6212326" y="5039941"/>
            <a:ext cx="285579" cy="117680"/>
            <a:chOff x="5868763" y="5176248"/>
            <a:chExt cx="285579" cy="117680"/>
          </a:xfrm>
        </p:grpSpPr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B59A8562-51DB-4EDF-96AB-BEFF5FCA381F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6169553C-B6B8-447B-9BD6-3CE551ECD713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42ECB264-00F7-4AFF-B861-F103D461A17C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9B380414-789C-47CB-B890-D8C04D3870D7}"/>
              </a:ext>
            </a:extLst>
          </p:cNvPr>
          <p:cNvGrpSpPr/>
          <p:nvPr/>
        </p:nvGrpSpPr>
        <p:grpSpPr>
          <a:xfrm>
            <a:off x="6315229" y="5039941"/>
            <a:ext cx="285579" cy="117680"/>
            <a:chOff x="5868763" y="5176248"/>
            <a:chExt cx="285579" cy="117680"/>
          </a:xfrm>
        </p:grpSpPr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D7385408-ACFF-4008-AEB0-190F5D7848A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7D53C4BF-8FB1-4AC1-B303-20744D2053D3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BF0013F1-62ED-4569-B40F-D54A13C13E0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455FB20B-B598-40E0-B316-4B0B9A73914F}"/>
              </a:ext>
            </a:extLst>
          </p:cNvPr>
          <p:cNvGrpSpPr/>
          <p:nvPr/>
        </p:nvGrpSpPr>
        <p:grpSpPr>
          <a:xfrm>
            <a:off x="6419331" y="5041440"/>
            <a:ext cx="285579" cy="117680"/>
            <a:chOff x="5868763" y="5176248"/>
            <a:chExt cx="285579" cy="117680"/>
          </a:xfrm>
        </p:grpSpPr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7AF92468-A861-4246-AD25-197608BD37E4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37A1520E-745F-47EA-905B-1B9AF05CF597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289E49B7-057A-4F40-98B8-0E650D8AD95B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F0CB3E3E-EAB7-4046-BF63-DD625FC709D8}"/>
              </a:ext>
            </a:extLst>
          </p:cNvPr>
          <p:cNvGrpSpPr/>
          <p:nvPr/>
        </p:nvGrpSpPr>
        <p:grpSpPr>
          <a:xfrm>
            <a:off x="6521038" y="5039941"/>
            <a:ext cx="285579" cy="117680"/>
            <a:chOff x="5868763" y="5176248"/>
            <a:chExt cx="285579" cy="117680"/>
          </a:xfrm>
        </p:grpSpPr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C6BA3874-934D-4CF3-8054-967B3C1F446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736658C3-0A80-4914-BBD7-18F11AA50C8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0E2C7326-3930-4478-A1AC-D9263D972E06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6DB73EB5-F9B2-489C-A8E0-CA529A5AC0FA}"/>
              </a:ext>
            </a:extLst>
          </p:cNvPr>
          <p:cNvGrpSpPr/>
          <p:nvPr/>
        </p:nvGrpSpPr>
        <p:grpSpPr>
          <a:xfrm>
            <a:off x="6622744" y="5039941"/>
            <a:ext cx="182675" cy="117680"/>
            <a:chOff x="5868763" y="5176248"/>
            <a:chExt cx="182675" cy="117680"/>
          </a:xfrm>
        </p:grpSpPr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668F08E8-AAAC-418C-9B4F-9A3501C2D799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19012A55-794B-4A98-8CE5-BDEF72B0B89C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9" name="Rectangle 488">
            <a:extLst>
              <a:ext uri="{FF2B5EF4-FFF2-40B4-BE49-F238E27FC236}">
                <a16:creationId xmlns:a16="http://schemas.microsoft.com/office/drawing/2014/main" id="{28B6D66A-29C0-4D18-8D5F-07EAE9088D00}"/>
              </a:ext>
            </a:extLst>
          </p:cNvPr>
          <p:cNvSpPr/>
          <p:nvPr/>
        </p:nvSpPr>
        <p:spPr>
          <a:xfrm>
            <a:off x="6728291" y="5039941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34000">
                <a:srgbClr val="8BA2F3"/>
              </a:gs>
              <a:gs pos="76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0" name="Group 489">
            <a:extLst>
              <a:ext uri="{FF2B5EF4-FFF2-40B4-BE49-F238E27FC236}">
                <a16:creationId xmlns:a16="http://schemas.microsoft.com/office/drawing/2014/main" id="{AA374D47-81DF-4C5E-B378-E463E6FB746C}"/>
              </a:ext>
            </a:extLst>
          </p:cNvPr>
          <p:cNvGrpSpPr/>
          <p:nvPr/>
        </p:nvGrpSpPr>
        <p:grpSpPr>
          <a:xfrm>
            <a:off x="5186384" y="5042213"/>
            <a:ext cx="182675" cy="117680"/>
            <a:chOff x="5971667" y="5176248"/>
            <a:chExt cx="182675" cy="117680"/>
          </a:xfrm>
        </p:grpSpPr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E0A504C5-FD15-4EB4-A970-4A47926DE70E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321821BC-61B2-4ECF-8FEE-62599C885F73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3" name="Rectangle 492">
            <a:extLst>
              <a:ext uri="{FF2B5EF4-FFF2-40B4-BE49-F238E27FC236}">
                <a16:creationId xmlns:a16="http://schemas.microsoft.com/office/drawing/2014/main" id="{1FBCE83C-0DBB-4065-BE4E-82180D80E523}"/>
              </a:ext>
            </a:extLst>
          </p:cNvPr>
          <p:cNvSpPr/>
          <p:nvPr/>
        </p:nvSpPr>
        <p:spPr>
          <a:xfrm>
            <a:off x="5186398" y="5044485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73000">
                <a:srgbClr val="5C7CEF"/>
              </a:gs>
              <a:gs pos="29000">
                <a:srgbClr val="8BA2F3"/>
              </a:gs>
              <a:gs pos="99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608C5CD0-4E41-46B7-8865-F3DD3AADC208}"/>
              </a:ext>
            </a:extLst>
          </p:cNvPr>
          <p:cNvGrpSpPr/>
          <p:nvPr/>
        </p:nvGrpSpPr>
        <p:grpSpPr>
          <a:xfrm>
            <a:off x="5186370" y="5042213"/>
            <a:ext cx="285579" cy="117680"/>
            <a:chOff x="5868763" y="5176248"/>
            <a:chExt cx="285579" cy="117680"/>
          </a:xfrm>
        </p:grpSpPr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647DD24F-1F13-4B2F-BB04-5F578522339C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65ABF2C6-888C-4AB0-AD14-26870683256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354DA68F-3240-42DD-8EC8-AE3F54247763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970ACDD9-82AA-484F-B2CD-DDDD31192A78}"/>
              </a:ext>
            </a:extLst>
          </p:cNvPr>
          <p:cNvGrpSpPr/>
          <p:nvPr/>
        </p:nvGrpSpPr>
        <p:grpSpPr>
          <a:xfrm>
            <a:off x="5289271" y="5044135"/>
            <a:ext cx="285579" cy="117680"/>
            <a:chOff x="5868763" y="5176248"/>
            <a:chExt cx="285579" cy="117680"/>
          </a:xfrm>
        </p:grpSpPr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C6256ACC-8CA1-4107-9ECC-CB26F5294CC6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93576C5B-4BED-4653-90B2-52B26745EE1F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EE475C67-576E-4B14-A6A0-D0378DB1D82A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2" name="Group 501">
            <a:extLst>
              <a:ext uri="{FF2B5EF4-FFF2-40B4-BE49-F238E27FC236}">
                <a16:creationId xmlns:a16="http://schemas.microsoft.com/office/drawing/2014/main" id="{15FA610D-B74F-4167-A025-FA97FF3F51B9}"/>
              </a:ext>
            </a:extLst>
          </p:cNvPr>
          <p:cNvGrpSpPr/>
          <p:nvPr/>
        </p:nvGrpSpPr>
        <p:grpSpPr>
          <a:xfrm>
            <a:off x="5392174" y="5042213"/>
            <a:ext cx="285579" cy="117680"/>
            <a:chOff x="5868763" y="5176248"/>
            <a:chExt cx="285579" cy="117680"/>
          </a:xfrm>
        </p:grpSpPr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83F8F887-FE66-48B6-A4FE-CC41F7FE3B92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61EDD17B-C5E2-42A0-ABCA-904D86195D5F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368B5570-4D41-4998-89AA-4A24476DEE2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46F226B9-1753-4207-BE4B-D0103E37E76E}"/>
              </a:ext>
            </a:extLst>
          </p:cNvPr>
          <p:cNvGrpSpPr/>
          <p:nvPr/>
        </p:nvGrpSpPr>
        <p:grpSpPr>
          <a:xfrm>
            <a:off x="5494147" y="5039941"/>
            <a:ext cx="285579" cy="117680"/>
            <a:chOff x="5868763" y="5176248"/>
            <a:chExt cx="285579" cy="117680"/>
          </a:xfrm>
        </p:grpSpPr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B5DF9F9F-708A-4E7B-9664-2157B93CC166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8C9CAE6D-2687-43B0-AFDA-86ECE3348FA5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BA1243B7-B9DE-4DE1-88EC-EFA574681D85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67A3C546-4C6C-4AB6-BE30-A6DA34BE26EA}"/>
              </a:ext>
            </a:extLst>
          </p:cNvPr>
          <p:cNvGrpSpPr/>
          <p:nvPr/>
        </p:nvGrpSpPr>
        <p:grpSpPr>
          <a:xfrm>
            <a:off x="5596250" y="5043905"/>
            <a:ext cx="285579" cy="117680"/>
            <a:chOff x="5868763" y="5176248"/>
            <a:chExt cx="285579" cy="117680"/>
          </a:xfrm>
        </p:grpSpPr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A8225D46-DB07-4140-864E-2F6C709B54AF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81506DF9-A967-4591-B304-1CDA9404C2C1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91BB1E57-6D6D-4A30-A5BE-015AD317912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2C2B1366-7094-4243-8F6F-A5F5BC22DDCA}"/>
              </a:ext>
            </a:extLst>
          </p:cNvPr>
          <p:cNvGrpSpPr/>
          <p:nvPr/>
        </p:nvGrpSpPr>
        <p:grpSpPr>
          <a:xfrm>
            <a:off x="5699153" y="5042852"/>
            <a:ext cx="285579" cy="117680"/>
            <a:chOff x="5868763" y="5176248"/>
            <a:chExt cx="285579" cy="117680"/>
          </a:xfrm>
        </p:grpSpPr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F190E39E-33AB-410E-A577-9EF238EB56A6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1C8920EA-D45C-4C00-BE0F-FC2AEA6183B6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027B377B-CC1F-41B2-81DE-0A05DD3E51A9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8" name="Group 517">
            <a:extLst>
              <a:ext uri="{FF2B5EF4-FFF2-40B4-BE49-F238E27FC236}">
                <a16:creationId xmlns:a16="http://schemas.microsoft.com/office/drawing/2014/main" id="{81C2629F-4BFD-4D4A-BE42-C9EA7D7BC579}"/>
              </a:ext>
            </a:extLst>
          </p:cNvPr>
          <p:cNvGrpSpPr/>
          <p:nvPr/>
        </p:nvGrpSpPr>
        <p:grpSpPr>
          <a:xfrm>
            <a:off x="5802279" y="5041799"/>
            <a:ext cx="285579" cy="117680"/>
            <a:chOff x="5868763" y="5176248"/>
            <a:chExt cx="285579" cy="117680"/>
          </a:xfrm>
        </p:grpSpPr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30595B29-A549-46CB-A4D6-74DE3E46401C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EDA2829E-94AA-4283-AA0B-D4C4E54E9CF7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06A6FD42-8678-468C-BB13-CC98813E289C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089D1EC1-AEBE-4A22-8D23-B4CA57E6935F}"/>
              </a:ext>
            </a:extLst>
          </p:cNvPr>
          <p:cNvGrpSpPr/>
          <p:nvPr/>
        </p:nvGrpSpPr>
        <p:grpSpPr>
          <a:xfrm>
            <a:off x="5904962" y="5039941"/>
            <a:ext cx="285579" cy="117680"/>
            <a:chOff x="5868763" y="5176248"/>
            <a:chExt cx="285579" cy="117680"/>
          </a:xfrm>
        </p:grpSpPr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DD2C931E-5B8E-4119-932E-3960FD057DBA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0269B67A-E978-4F92-85E3-77490B160089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CBAA036F-B68A-48E8-94C3-CBFA42D7A697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04483E69-4C43-4565-9EB1-4CC44B6829B2}"/>
              </a:ext>
            </a:extLst>
          </p:cNvPr>
          <p:cNvGrpSpPr/>
          <p:nvPr/>
        </p:nvGrpSpPr>
        <p:grpSpPr>
          <a:xfrm>
            <a:off x="6006505" y="5039941"/>
            <a:ext cx="285579" cy="117680"/>
            <a:chOff x="5868763" y="5176248"/>
            <a:chExt cx="285579" cy="117680"/>
          </a:xfrm>
        </p:grpSpPr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ECB880CD-0DA2-4083-9051-AC23E48EBD85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F97B0755-AF61-4F9E-A935-362BB0DBB631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CD22C724-862E-4184-AD6E-D83C98EC71E5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573D23EB-73E9-421E-BF96-881E24A085ED}"/>
              </a:ext>
            </a:extLst>
          </p:cNvPr>
          <p:cNvGrpSpPr/>
          <p:nvPr/>
        </p:nvGrpSpPr>
        <p:grpSpPr>
          <a:xfrm>
            <a:off x="6110605" y="5042382"/>
            <a:ext cx="285579" cy="117680"/>
            <a:chOff x="5868763" y="5176248"/>
            <a:chExt cx="285579" cy="117680"/>
          </a:xfrm>
        </p:grpSpPr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95D7D995-9E04-400F-BD2C-85481D46205A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E1666DED-FA88-405F-A655-413EAFB4DA8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4364552A-F5B1-48DF-AD9F-2585FAED4AED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E1222EBA-AD27-4A7D-862E-2C7B9EC80B58}"/>
              </a:ext>
            </a:extLst>
          </p:cNvPr>
          <p:cNvGrpSpPr/>
          <p:nvPr/>
        </p:nvGrpSpPr>
        <p:grpSpPr>
          <a:xfrm>
            <a:off x="6212312" y="5039941"/>
            <a:ext cx="285579" cy="117680"/>
            <a:chOff x="5868763" y="5176248"/>
            <a:chExt cx="285579" cy="117680"/>
          </a:xfrm>
        </p:grpSpPr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BF2CCD2B-F634-4EFB-BEFB-91ADEB1590E8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20D7BEF0-C6FA-4524-ABAE-960FC37F931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456E9C8A-52EA-440F-B14A-7DA45066548E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C0C84DBC-9D80-48AE-B4FD-3A8191F41C45}"/>
              </a:ext>
            </a:extLst>
          </p:cNvPr>
          <p:cNvGrpSpPr/>
          <p:nvPr/>
        </p:nvGrpSpPr>
        <p:grpSpPr>
          <a:xfrm>
            <a:off x="6315215" y="5039941"/>
            <a:ext cx="285579" cy="117680"/>
            <a:chOff x="5868763" y="5176248"/>
            <a:chExt cx="285579" cy="117680"/>
          </a:xfrm>
        </p:grpSpPr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F93EBD9C-46FB-44F6-BE3A-E860D09A9C5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EB1A801F-A6A0-4615-A204-BC7646686477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7DAC4B7E-E9F6-4317-9C72-1C1FD1D4243C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2" name="Group 541">
            <a:extLst>
              <a:ext uri="{FF2B5EF4-FFF2-40B4-BE49-F238E27FC236}">
                <a16:creationId xmlns:a16="http://schemas.microsoft.com/office/drawing/2014/main" id="{DA8D33C6-F678-485B-8437-67752A576CF7}"/>
              </a:ext>
            </a:extLst>
          </p:cNvPr>
          <p:cNvGrpSpPr/>
          <p:nvPr/>
        </p:nvGrpSpPr>
        <p:grpSpPr>
          <a:xfrm>
            <a:off x="6419317" y="5041440"/>
            <a:ext cx="285579" cy="117680"/>
            <a:chOff x="5868763" y="5176248"/>
            <a:chExt cx="285579" cy="117680"/>
          </a:xfrm>
        </p:grpSpPr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1410B6CB-F174-4858-9660-1EFE8D3B3F9D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A7054582-C949-41F5-A3E6-3C2A5F2EFADF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6A2785ED-F576-48E6-BE12-A7321EB41CD0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6" name="Group 545">
            <a:extLst>
              <a:ext uri="{FF2B5EF4-FFF2-40B4-BE49-F238E27FC236}">
                <a16:creationId xmlns:a16="http://schemas.microsoft.com/office/drawing/2014/main" id="{81C76E20-4326-4DC3-BE7F-2FE2BCEEDDF4}"/>
              </a:ext>
            </a:extLst>
          </p:cNvPr>
          <p:cNvGrpSpPr/>
          <p:nvPr/>
        </p:nvGrpSpPr>
        <p:grpSpPr>
          <a:xfrm>
            <a:off x="6521024" y="5039941"/>
            <a:ext cx="285579" cy="117680"/>
            <a:chOff x="5868763" y="5176248"/>
            <a:chExt cx="285579" cy="117680"/>
          </a:xfrm>
        </p:grpSpPr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740F848E-6548-415B-A8EB-34C0E5E1488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11114A59-F01B-4045-AD16-0F612533BDE8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BEC66972-FFB4-4F06-A4C7-C3342B2D8F5E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0" name="Group 549">
            <a:extLst>
              <a:ext uri="{FF2B5EF4-FFF2-40B4-BE49-F238E27FC236}">
                <a16:creationId xmlns:a16="http://schemas.microsoft.com/office/drawing/2014/main" id="{3391FEF2-A6FB-4F1A-B570-E19C47719218}"/>
              </a:ext>
            </a:extLst>
          </p:cNvPr>
          <p:cNvGrpSpPr/>
          <p:nvPr/>
        </p:nvGrpSpPr>
        <p:grpSpPr>
          <a:xfrm>
            <a:off x="6622730" y="5039941"/>
            <a:ext cx="182675" cy="117680"/>
            <a:chOff x="5868763" y="5176248"/>
            <a:chExt cx="182675" cy="117680"/>
          </a:xfrm>
        </p:grpSpPr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6D34063C-8E1F-4094-9C1E-230C863D127B}"/>
                </a:ext>
              </a:extLst>
            </p:cNvPr>
            <p:cNvSpPr/>
            <p:nvPr/>
          </p:nvSpPr>
          <p:spPr>
            <a:xfrm>
              <a:off x="5868763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34000">
                  <a:srgbClr val="8BA2F3"/>
                </a:gs>
                <a:gs pos="76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CB34BC85-5A46-410B-9615-3940994924D9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3" name="Rectangle 552">
            <a:extLst>
              <a:ext uri="{FF2B5EF4-FFF2-40B4-BE49-F238E27FC236}">
                <a16:creationId xmlns:a16="http://schemas.microsoft.com/office/drawing/2014/main" id="{017BEF8C-C9E0-4AC0-99C7-0C98888DF178}"/>
              </a:ext>
            </a:extLst>
          </p:cNvPr>
          <p:cNvSpPr/>
          <p:nvPr/>
        </p:nvSpPr>
        <p:spPr>
          <a:xfrm>
            <a:off x="6728277" y="5039941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34000">
                <a:srgbClr val="8BA2F3"/>
              </a:gs>
              <a:gs pos="76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4" name="Group 553">
            <a:extLst>
              <a:ext uri="{FF2B5EF4-FFF2-40B4-BE49-F238E27FC236}">
                <a16:creationId xmlns:a16="http://schemas.microsoft.com/office/drawing/2014/main" id="{5FF62DB3-8784-4DEB-87E8-25D1E8D2DD54}"/>
              </a:ext>
            </a:extLst>
          </p:cNvPr>
          <p:cNvGrpSpPr/>
          <p:nvPr/>
        </p:nvGrpSpPr>
        <p:grpSpPr>
          <a:xfrm>
            <a:off x="5186370" y="5042213"/>
            <a:ext cx="182675" cy="117680"/>
            <a:chOff x="5971667" y="5176248"/>
            <a:chExt cx="182675" cy="117680"/>
          </a:xfrm>
        </p:grpSpPr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D881E6FA-6870-4D01-8378-97DBAFA4323C}"/>
                </a:ext>
              </a:extLst>
            </p:cNvPr>
            <p:cNvSpPr/>
            <p:nvPr/>
          </p:nvSpPr>
          <p:spPr>
            <a:xfrm>
              <a:off x="5971667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65000">
                  <a:srgbClr val="768BEC"/>
                </a:gs>
                <a:gs pos="32000">
                  <a:srgbClr val="8BA2F3"/>
                </a:gs>
                <a:gs pos="90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2FB28B57-9F52-4D05-A552-8DC340459D26}"/>
                </a:ext>
              </a:extLst>
            </p:cNvPr>
            <p:cNvSpPr/>
            <p:nvPr/>
          </p:nvSpPr>
          <p:spPr>
            <a:xfrm>
              <a:off x="6074571" y="5176248"/>
              <a:ext cx="79771" cy="117680"/>
            </a:xfrm>
            <a:prstGeom prst="rect">
              <a:avLst/>
            </a:prstGeom>
            <a:gradFill>
              <a:gsLst>
                <a:gs pos="0">
                  <a:srgbClr val="354ADF"/>
                </a:gs>
                <a:gs pos="73000">
                  <a:srgbClr val="5C7CEF"/>
                </a:gs>
                <a:gs pos="29000">
                  <a:srgbClr val="8BA2F3"/>
                </a:gs>
                <a:gs pos="99000">
                  <a:srgbClr val="2A3BD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7" name="Rectangle 556">
            <a:extLst>
              <a:ext uri="{FF2B5EF4-FFF2-40B4-BE49-F238E27FC236}">
                <a16:creationId xmlns:a16="http://schemas.microsoft.com/office/drawing/2014/main" id="{C738A9DC-8A84-46A3-925D-FF8B222C2CC3}"/>
              </a:ext>
            </a:extLst>
          </p:cNvPr>
          <p:cNvSpPr/>
          <p:nvPr/>
        </p:nvSpPr>
        <p:spPr>
          <a:xfrm>
            <a:off x="5186384" y="5044485"/>
            <a:ext cx="79771" cy="117680"/>
          </a:xfrm>
          <a:prstGeom prst="rect">
            <a:avLst/>
          </a:prstGeom>
          <a:gradFill>
            <a:gsLst>
              <a:gs pos="0">
                <a:srgbClr val="354ADF"/>
              </a:gs>
              <a:gs pos="73000">
                <a:srgbClr val="5C7CEF"/>
              </a:gs>
              <a:gs pos="29000">
                <a:srgbClr val="8BA2F3"/>
              </a:gs>
              <a:gs pos="99000">
                <a:srgbClr val="2A3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8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9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1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3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4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6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8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9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1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2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30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40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5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600"/>
                            </p:stCondLst>
                            <p:childTnLst>
                              <p:par>
                                <p:cTn id="2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4700"/>
                            </p:stCondLst>
                            <p:childTnLst>
                              <p:par>
                                <p:cTn id="2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490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10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200"/>
                            </p:stCondLst>
                            <p:childTnLst>
                              <p:par>
                                <p:cTn id="2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300"/>
                            </p:stCondLst>
                            <p:childTnLst>
                              <p:par>
                                <p:cTn id="2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40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7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800"/>
                            </p:stCondLst>
                            <p:childTnLst>
                              <p:par>
                                <p:cTn id="2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900"/>
                            </p:stCondLst>
                            <p:childTnLst>
                              <p:par>
                                <p:cTn id="2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6100"/>
                            </p:stCondLst>
                            <p:childTnLst>
                              <p:par>
                                <p:cTn id="29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62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6300"/>
                            </p:stCondLst>
                            <p:childTnLst>
                              <p:par>
                                <p:cTn id="3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6400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6500"/>
                            </p:stCondLst>
                            <p:childTnLst>
                              <p:par>
                                <p:cTn id="3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600"/>
                            </p:stCondLst>
                            <p:childTnLst>
                              <p:par>
                                <p:cTn id="3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6700"/>
                            </p:stCondLst>
                            <p:childTnLst>
                              <p:par>
                                <p:cTn id="3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800"/>
                            </p:stCondLst>
                            <p:childTnLst>
                              <p:par>
                                <p:cTn id="3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6900"/>
                            </p:stCondLst>
                            <p:childTnLst>
                              <p:par>
                                <p:cTn id="3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7100"/>
                            </p:stCondLst>
                            <p:childTnLst>
                              <p:par>
                                <p:cTn id="3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7200"/>
                            </p:stCondLst>
                            <p:childTnLst>
                              <p:par>
                                <p:cTn id="3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7300"/>
                            </p:stCondLst>
                            <p:childTnLst>
                              <p:par>
                                <p:cTn id="3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74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76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7700"/>
                            </p:stCondLst>
                            <p:childTnLst>
                              <p:par>
                                <p:cTn id="3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7800"/>
                            </p:stCondLst>
                            <p:childTnLst>
                              <p:par>
                                <p:cTn id="3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7900"/>
                            </p:stCondLst>
                            <p:childTnLst>
                              <p:par>
                                <p:cTn id="3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8000"/>
                            </p:stCondLst>
                            <p:childTnLst>
                              <p:par>
                                <p:cTn id="3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8100"/>
                            </p:stCondLst>
                            <p:childTnLst>
                              <p:par>
                                <p:cTn id="3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8200"/>
                            </p:stCondLst>
                            <p:childTnLst>
                              <p:par>
                                <p:cTn id="39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8300"/>
                            </p:stCondLst>
                            <p:childTnLst>
                              <p:par>
                                <p:cTn id="3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8400"/>
                            </p:stCondLst>
                            <p:childTnLst>
                              <p:par>
                                <p:cTn id="4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8500"/>
                            </p:stCondLst>
                            <p:childTnLst>
                              <p:par>
                                <p:cTn id="40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8600"/>
                            </p:stCondLst>
                            <p:childTnLst>
                              <p:par>
                                <p:cTn id="4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8700"/>
                            </p:stCondLst>
                            <p:childTnLst>
                              <p:par>
                                <p:cTn id="4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800"/>
                            </p:stCondLst>
                            <p:childTnLst>
                              <p:par>
                                <p:cTn id="4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8900"/>
                            </p:stCondLst>
                            <p:childTnLst>
                              <p:par>
                                <p:cTn id="4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9100"/>
                            </p:stCondLst>
                            <p:childTnLst>
                              <p:par>
                                <p:cTn id="4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9200"/>
                            </p:stCondLst>
                            <p:childTnLst>
                              <p:par>
                                <p:cTn id="4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93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9600"/>
                            </p:stCondLst>
                            <p:childTnLst>
                              <p:par>
                                <p:cTn id="4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9700"/>
                            </p:stCondLst>
                            <p:childTnLst>
                              <p:par>
                                <p:cTn id="4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9800"/>
                            </p:stCondLst>
                            <p:childTnLst>
                              <p:par>
                                <p:cTn id="4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9900"/>
                            </p:stCondLst>
                            <p:childTnLst>
                              <p:par>
                                <p:cTn id="4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0100"/>
                            </p:stCondLst>
                            <p:childTnLst>
                              <p:par>
                                <p:cTn id="4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0200"/>
                            </p:stCondLst>
                            <p:childTnLst>
                              <p:par>
                                <p:cTn id="4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0300"/>
                            </p:stCondLst>
                            <p:childTnLst>
                              <p:par>
                                <p:cTn id="49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0400"/>
                            </p:stCondLst>
                            <p:childTnLst>
                              <p:par>
                                <p:cTn id="4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0600"/>
                            </p:stCondLst>
                            <p:childTnLst>
                              <p:par>
                                <p:cTn id="50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0700"/>
                            </p:stCondLst>
                            <p:childTnLst>
                              <p:par>
                                <p:cTn id="5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0800"/>
                            </p:stCondLst>
                            <p:childTnLst>
                              <p:par>
                                <p:cTn id="5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0900"/>
                            </p:stCondLst>
                            <p:childTnLst>
                              <p:par>
                                <p:cTn id="5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1100"/>
                            </p:stCondLst>
                            <p:childTnLst>
                              <p:par>
                                <p:cTn id="5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12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14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1600"/>
                            </p:stCondLst>
                            <p:childTnLst>
                              <p:par>
                                <p:cTn id="5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1700"/>
                            </p:stCondLst>
                            <p:childTnLst>
                              <p:par>
                                <p:cTn id="5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1800"/>
                            </p:stCondLst>
                            <p:childTnLst>
                              <p:par>
                                <p:cTn id="5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1900"/>
                            </p:stCondLst>
                            <p:childTnLst>
                              <p:par>
                                <p:cTn id="5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2100"/>
                            </p:stCondLst>
                            <p:childTnLst>
                              <p:par>
                                <p:cTn id="5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2200"/>
                            </p:stCondLst>
                            <p:childTnLst>
                              <p:par>
                                <p:cTn id="5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2300"/>
                            </p:stCondLst>
                            <p:childTnLst>
                              <p:par>
                                <p:cTn id="5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2400"/>
                            </p:stCondLst>
                            <p:childTnLst>
                              <p:par>
                                <p:cTn id="59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2600"/>
                            </p:stCondLst>
                            <p:childTnLst>
                              <p:par>
                                <p:cTn id="6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2700"/>
                            </p:stCondLst>
                            <p:childTnLst>
                              <p:par>
                                <p:cTn id="60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2800"/>
                            </p:stCondLst>
                            <p:childTnLst>
                              <p:par>
                                <p:cTn id="6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2900"/>
                            </p:stCondLst>
                            <p:childTnLst>
                              <p:par>
                                <p:cTn id="6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13100"/>
                            </p:stCondLst>
                            <p:childTnLst>
                              <p:par>
                                <p:cTn id="6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13300"/>
                            </p:stCondLst>
                            <p:childTnLst>
                              <p:par>
                                <p:cTn id="6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13400"/>
                            </p:stCondLst>
                            <p:childTnLst>
                              <p:par>
                                <p:cTn id="6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13600"/>
                            </p:stCondLst>
                            <p:childTnLst>
                              <p:par>
                                <p:cTn id="6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13700"/>
                            </p:stCondLst>
                            <p:childTnLst>
                              <p:par>
                                <p:cTn id="6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13800"/>
                            </p:stCondLst>
                            <p:childTnLst>
                              <p:par>
                                <p:cTn id="6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13900"/>
                            </p:stCondLst>
                            <p:childTnLst>
                              <p:par>
                                <p:cTn id="6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14100"/>
                            </p:stCondLst>
                            <p:childTnLst>
                              <p:par>
                                <p:cTn id="6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14200"/>
                            </p:stCondLst>
                            <p:childTnLst>
                              <p:par>
                                <p:cTn id="6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14300"/>
                            </p:stCondLst>
                            <p:childTnLst>
                              <p:par>
                                <p:cTn id="6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14400"/>
                            </p:stCondLst>
                            <p:childTnLst>
                              <p:par>
                                <p:cTn id="6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14600"/>
                            </p:stCondLst>
                            <p:childTnLst>
                              <p:par>
                                <p:cTn id="6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14700"/>
                            </p:stCondLst>
                            <p:childTnLst>
                              <p:par>
                                <p:cTn id="7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14800"/>
                            </p:stCondLst>
                            <p:childTnLst>
                              <p:par>
                                <p:cTn id="70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14900"/>
                            </p:stCondLst>
                            <p:childTnLst>
                              <p:par>
                                <p:cTn id="7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109" grpId="0" animBg="1"/>
      <p:bldP spid="109" grpId="1" animBg="1"/>
      <p:bldP spid="169" grpId="0" animBg="1"/>
      <p:bldP spid="169" grpId="1" animBg="1"/>
      <p:bldP spid="173" grpId="0" animBg="1"/>
      <p:bldP spid="173" grpId="1" animBg="1"/>
      <p:bldP spid="233" grpId="0" animBg="1"/>
      <p:bldP spid="233" grpId="1" animBg="1"/>
      <p:bldP spid="237" grpId="0" animBg="1"/>
      <p:bldP spid="237" grpId="1" animBg="1"/>
      <p:bldP spid="297" grpId="0" animBg="1"/>
      <p:bldP spid="297" grpId="1" animBg="1"/>
      <p:bldP spid="301" grpId="0" animBg="1"/>
      <p:bldP spid="301" grpId="1" animBg="1"/>
      <p:bldP spid="361" grpId="0" animBg="1"/>
      <p:bldP spid="361" grpId="1" animBg="1"/>
      <p:bldP spid="365" grpId="0" animBg="1"/>
      <p:bldP spid="365" grpId="1" animBg="1"/>
      <p:bldP spid="425" grpId="0" animBg="1"/>
      <p:bldP spid="425" grpId="1" animBg="1"/>
      <p:bldP spid="429" grpId="0" animBg="1"/>
      <p:bldP spid="429" grpId="1" animBg="1"/>
      <p:bldP spid="489" grpId="0" animBg="1"/>
      <p:bldP spid="489" grpId="1" animBg="1"/>
      <p:bldP spid="493" grpId="0" animBg="1"/>
      <p:bldP spid="493" grpId="1" animBg="1"/>
      <p:bldP spid="553" grpId="0" animBg="1"/>
      <p:bldP spid="553" grpId="1" animBg="1"/>
      <p:bldP spid="557" grpId="0" animBg="1"/>
      <p:bldP spid="5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AC9552-10BD-4F47-8790-7183A2DEB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26" y="6195821"/>
            <a:ext cx="1210818" cy="605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E66CC-4AC8-438B-9C38-8D3B21E047AA}"/>
              </a:ext>
            </a:extLst>
          </p:cNvPr>
          <p:cNvSpPr txBox="1"/>
          <p:nvPr/>
        </p:nvSpPr>
        <p:spPr>
          <a:xfrm>
            <a:off x="91440" y="6460236"/>
            <a:ext cx="2530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© Microsoft Corporation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91B80-D5F7-4305-AEDC-404C64FDF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07" y="1916537"/>
            <a:ext cx="1576344" cy="1393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B96CAE-B66A-40D9-AEA2-2D94CC1AA23C}"/>
              </a:ext>
            </a:extLst>
          </p:cNvPr>
          <p:cNvSpPr txBox="1"/>
          <p:nvPr/>
        </p:nvSpPr>
        <p:spPr>
          <a:xfrm>
            <a:off x="4503518" y="2991131"/>
            <a:ext cx="1581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Microsoft</a:t>
            </a:r>
            <a:r>
              <a:rPr lang="en-US" sz="2000" baseline="30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®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31031-5425-4046-BD46-3E07DF01FBB3}"/>
              </a:ext>
            </a:extLst>
          </p:cNvPr>
          <p:cNvSpPr txBox="1"/>
          <p:nvPr/>
        </p:nvSpPr>
        <p:spPr>
          <a:xfrm>
            <a:off x="4511906" y="3067981"/>
            <a:ext cx="3314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Windows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9C65D-DFEA-4E9E-AB49-398319B3CDE7}"/>
              </a:ext>
            </a:extLst>
          </p:cNvPr>
          <p:cNvSpPr txBox="1"/>
          <p:nvPr/>
        </p:nvSpPr>
        <p:spPr>
          <a:xfrm>
            <a:off x="7308996" y="3067981"/>
            <a:ext cx="1193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2"/>
                </a:solidFill>
                <a:latin typeface="Franklin Gothic Medium" panose="020B0603020102020204" pitchFamily="34" charset="0"/>
              </a:rPr>
              <a:t>xp</a:t>
            </a:r>
            <a:endParaRPr lang="en-US" sz="4000" dirty="0">
              <a:solidFill>
                <a:schemeClr val="accent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60538F-4E84-493B-B1FB-8E59178624AF}"/>
              </a:ext>
            </a:extLst>
          </p:cNvPr>
          <p:cNvSpPr/>
          <p:nvPr/>
        </p:nvSpPr>
        <p:spPr>
          <a:xfrm>
            <a:off x="5141119" y="5016395"/>
            <a:ext cx="1722834" cy="170761"/>
          </a:xfrm>
          <a:prstGeom prst="roundRect">
            <a:avLst>
              <a:gd name="adj" fmla="val 33144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0F0844-33A2-4863-B124-083137FA24EE}"/>
              </a:ext>
            </a:extLst>
          </p:cNvPr>
          <p:cNvSpPr/>
          <p:nvPr/>
        </p:nvSpPr>
        <p:spPr>
          <a:xfrm>
            <a:off x="0" y="6207"/>
            <a:ext cx="12192000" cy="910206"/>
          </a:xfrm>
          <a:prstGeom prst="rect">
            <a:avLst/>
          </a:prstGeom>
          <a:solidFill>
            <a:srgbClr val="003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BB097-A6F8-4803-8C69-F8401DC83514}"/>
              </a:ext>
            </a:extLst>
          </p:cNvPr>
          <p:cNvSpPr/>
          <p:nvPr/>
        </p:nvSpPr>
        <p:spPr>
          <a:xfrm>
            <a:off x="0" y="5947794"/>
            <a:ext cx="12195841" cy="910206"/>
          </a:xfrm>
          <a:prstGeom prst="rect">
            <a:avLst/>
          </a:prstGeom>
          <a:solidFill>
            <a:srgbClr val="213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6925A-0A2A-49C6-A6EC-74B3DC7400A1}"/>
              </a:ext>
            </a:extLst>
          </p:cNvPr>
          <p:cNvSpPr/>
          <p:nvPr/>
        </p:nvSpPr>
        <p:spPr>
          <a:xfrm>
            <a:off x="0" y="927299"/>
            <a:ext cx="3028425" cy="2439099"/>
          </a:xfrm>
          <a:prstGeom prst="rect">
            <a:avLst/>
          </a:prstGeom>
          <a:gradFill flip="none" rotWithShape="1">
            <a:gsLst>
              <a:gs pos="0">
                <a:srgbClr val="91B1EE"/>
              </a:gs>
              <a:gs pos="56000">
                <a:srgbClr val="5A7ED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264B5-4159-44EB-A57F-BD4C35239E95}"/>
              </a:ext>
            </a:extLst>
          </p:cNvPr>
          <p:cNvSpPr/>
          <p:nvPr/>
        </p:nvSpPr>
        <p:spPr>
          <a:xfrm>
            <a:off x="6889" y="898264"/>
            <a:ext cx="12188952" cy="45719"/>
          </a:xfrm>
          <a:prstGeom prst="rect">
            <a:avLst/>
          </a:prstGeom>
          <a:gradFill>
            <a:gsLst>
              <a:gs pos="0">
                <a:srgbClr val="D1EBFF"/>
              </a:gs>
              <a:gs pos="100000">
                <a:srgbClr val="CDE6FF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10739-1E93-4F90-92C3-5085A9302D27}"/>
              </a:ext>
            </a:extLst>
          </p:cNvPr>
          <p:cNvSpPr/>
          <p:nvPr/>
        </p:nvSpPr>
        <p:spPr>
          <a:xfrm>
            <a:off x="0" y="5930701"/>
            <a:ext cx="12188952" cy="45719"/>
          </a:xfrm>
          <a:prstGeom prst="rect">
            <a:avLst/>
          </a:prstGeom>
          <a:gradFill flip="none" rotWithShape="1">
            <a:gsLst>
              <a:gs pos="0">
                <a:srgbClr val="1E399A"/>
              </a:gs>
              <a:gs pos="51000">
                <a:srgbClr val="C38D75"/>
              </a:gs>
              <a:gs pos="100000">
                <a:srgbClr val="113A9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7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0F0844-33A2-4863-B124-083137FA24EE}"/>
              </a:ext>
            </a:extLst>
          </p:cNvPr>
          <p:cNvSpPr/>
          <p:nvPr/>
        </p:nvSpPr>
        <p:spPr>
          <a:xfrm>
            <a:off x="0" y="6207"/>
            <a:ext cx="12192000" cy="910206"/>
          </a:xfrm>
          <a:prstGeom prst="rect">
            <a:avLst/>
          </a:prstGeom>
          <a:solidFill>
            <a:srgbClr val="003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BB097-A6F8-4803-8C69-F8401DC83514}"/>
              </a:ext>
            </a:extLst>
          </p:cNvPr>
          <p:cNvSpPr/>
          <p:nvPr/>
        </p:nvSpPr>
        <p:spPr>
          <a:xfrm>
            <a:off x="0" y="5947794"/>
            <a:ext cx="12195841" cy="910206"/>
          </a:xfrm>
          <a:prstGeom prst="rect">
            <a:avLst/>
          </a:prstGeom>
          <a:solidFill>
            <a:srgbClr val="213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6925A-0A2A-49C6-A6EC-74B3DC7400A1}"/>
              </a:ext>
            </a:extLst>
          </p:cNvPr>
          <p:cNvSpPr/>
          <p:nvPr/>
        </p:nvSpPr>
        <p:spPr>
          <a:xfrm>
            <a:off x="0" y="927299"/>
            <a:ext cx="3028425" cy="2439099"/>
          </a:xfrm>
          <a:prstGeom prst="rect">
            <a:avLst/>
          </a:prstGeom>
          <a:gradFill flip="none" rotWithShape="1">
            <a:gsLst>
              <a:gs pos="0">
                <a:srgbClr val="91B1EE"/>
              </a:gs>
              <a:gs pos="56000">
                <a:srgbClr val="5A7ED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264B5-4159-44EB-A57F-BD4C35239E95}"/>
              </a:ext>
            </a:extLst>
          </p:cNvPr>
          <p:cNvSpPr/>
          <p:nvPr/>
        </p:nvSpPr>
        <p:spPr>
          <a:xfrm>
            <a:off x="6889" y="898264"/>
            <a:ext cx="12188952" cy="45719"/>
          </a:xfrm>
          <a:prstGeom prst="rect">
            <a:avLst/>
          </a:prstGeom>
          <a:gradFill>
            <a:gsLst>
              <a:gs pos="0">
                <a:srgbClr val="D1EBFF"/>
              </a:gs>
              <a:gs pos="100000">
                <a:srgbClr val="CDE6FF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10739-1E93-4F90-92C3-5085A9302D27}"/>
              </a:ext>
            </a:extLst>
          </p:cNvPr>
          <p:cNvSpPr/>
          <p:nvPr/>
        </p:nvSpPr>
        <p:spPr>
          <a:xfrm>
            <a:off x="0" y="5930701"/>
            <a:ext cx="12188952" cy="45719"/>
          </a:xfrm>
          <a:prstGeom prst="rect">
            <a:avLst/>
          </a:prstGeom>
          <a:gradFill flip="none" rotWithShape="1">
            <a:gsLst>
              <a:gs pos="0">
                <a:srgbClr val="1E399A"/>
              </a:gs>
              <a:gs pos="51000">
                <a:srgbClr val="C38D75"/>
              </a:gs>
              <a:gs pos="100000">
                <a:srgbClr val="113A9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86CB3D-7F8C-4BD0-A5A4-6EC453123FF5}"/>
              </a:ext>
            </a:extLst>
          </p:cNvPr>
          <p:cNvGrpSpPr/>
          <p:nvPr/>
        </p:nvGrpSpPr>
        <p:grpSpPr>
          <a:xfrm>
            <a:off x="6274198" y="3007108"/>
            <a:ext cx="1697830" cy="909766"/>
            <a:chOff x="3838575" y="2662236"/>
            <a:chExt cx="1697830" cy="9097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C0019F-7E16-4443-9F22-4E368A0B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557" y="2662236"/>
              <a:ext cx="671603" cy="5936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67F0FD-F4AF-4882-98EC-F090C7CB3151}"/>
                </a:ext>
              </a:extLst>
            </p:cNvPr>
            <p:cNvSpPr txBox="1"/>
            <p:nvPr/>
          </p:nvSpPr>
          <p:spPr>
            <a:xfrm>
              <a:off x="3838575" y="3059668"/>
              <a:ext cx="6738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Microsoft</a:t>
              </a:r>
              <a:r>
                <a:rPr lang="en-US" sz="800" baseline="30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®</a:t>
              </a:r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903993-B319-4CC7-B3B3-8DDDC6857DCB}"/>
                </a:ext>
              </a:extLst>
            </p:cNvPr>
            <p:cNvSpPr txBox="1"/>
            <p:nvPr/>
          </p:nvSpPr>
          <p:spPr>
            <a:xfrm>
              <a:off x="3838575" y="3110337"/>
              <a:ext cx="1412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Windows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6EE0F0-F0A4-41AE-BDB0-F2F3120B4318}"/>
                </a:ext>
              </a:extLst>
            </p:cNvPr>
            <p:cNvSpPr txBox="1"/>
            <p:nvPr/>
          </p:nvSpPr>
          <p:spPr>
            <a:xfrm>
              <a:off x="5028008" y="3072432"/>
              <a:ext cx="508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2"/>
                  </a:solidFill>
                  <a:latin typeface="Franklin Gothic Medium" panose="020B0603020102020204" pitchFamily="34" charset="0"/>
                </a:rPr>
                <a:t>xp</a:t>
              </a:r>
              <a:endParaRPr lang="en-US" sz="2000" dirty="0">
                <a:solidFill>
                  <a:schemeClr val="accent2"/>
                </a:solidFill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37D812-B97B-45BD-A554-A840056CF5BC}"/>
              </a:ext>
            </a:extLst>
          </p:cNvPr>
          <p:cNvSpPr txBox="1"/>
          <p:nvPr/>
        </p:nvSpPr>
        <p:spPr>
          <a:xfrm>
            <a:off x="5848612" y="3844388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Windows is starting up.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514918-3484-4053-BA82-80DB57C6F636}"/>
              </a:ext>
            </a:extLst>
          </p:cNvPr>
          <p:cNvSpPr txBox="1"/>
          <p:nvPr/>
        </p:nvSpPr>
        <p:spPr>
          <a:xfrm>
            <a:off x="5848611" y="3844388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Windows is starting up..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C876FE-4568-455A-99E3-3DD49384C46E}"/>
              </a:ext>
            </a:extLst>
          </p:cNvPr>
          <p:cNvSpPr txBox="1"/>
          <p:nvPr/>
        </p:nvSpPr>
        <p:spPr>
          <a:xfrm>
            <a:off x="5848611" y="3846207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Windows is starting up...</a:t>
            </a:r>
          </a:p>
        </p:txBody>
      </p:sp>
    </p:spTree>
    <p:extLst>
      <p:ext uri="{BB962C8B-B14F-4D97-AF65-F5344CB8AC3E}">
        <p14:creationId xmlns:p14="http://schemas.microsoft.com/office/powerpoint/2010/main" val="33900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  <p:bldP spid="18" grpId="1"/>
      <p:bldP spid="18" grpId="2"/>
      <p:bldP spid="18" grpId="3"/>
      <p:bldP spid="19" grpId="0"/>
      <p:bldP spid="19" grpId="1"/>
      <p:bldP spid="1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5A7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0F0844-33A2-4863-B124-083137FA24EE}"/>
              </a:ext>
            </a:extLst>
          </p:cNvPr>
          <p:cNvSpPr/>
          <p:nvPr/>
        </p:nvSpPr>
        <p:spPr>
          <a:xfrm>
            <a:off x="0" y="6207"/>
            <a:ext cx="12192000" cy="910206"/>
          </a:xfrm>
          <a:prstGeom prst="rect">
            <a:avLst/>
          </a:prstGeom>
          <a:solidFill>
            <a:srgbClr val="003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BB097-A6F8-4803-8C69-F8401DC83514}"/>
              </a:ext>
            </a:extLst>
          </p:cNvPr>
          <p:cNvSpPr/>
          <p:nvPr/>
        </p:nvSpPr>
        <p:spPr>
          <a:xfrm>
            <a:off x="0" y="5947794"/>
            <a:ext cx="12195841" cy="910206"/>
          </a:xfrm>
          <a:prstGeom prst="rect">
            <a:avLst/>
          </a:prstGeom>
          <a:solidFill>
            <a:srgbClr val="213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6925A-0A2A-49C6-A6EC-74B3DC7400A1}"/>
              </a:ext>
            </a:extLst>
          </p:cNvPr>
          <p:cNvSpPr/>
          <p:nvPr/>
        </p:nvSpPr>
        <p:spPr>
          <a:xfrm>
            <a:off x="0" y="927299"/>
            <a:ext cx="3028425" cy="2439099"/>
          </a:xfrm>
          <a:prstGeom prst="rect">
            <a:avLst/>
          </a:prstGeom>
          <a:gradFill flip="none" rotWithShape="1">
            <a:gsLst>
              <a:gs pos="0">
                <a:srgbClr val="91B1EE"/>
              </a:gs>
              <a:gs pos="56000">
                <a:srgbClr val="5A7ED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264B5-4159-44EB-A57F-BD4C35239E95}"/>
              </a:ext>
            </a:extLst>
          </p:cNvPr>
          <p:cNvSpPr/>
          <p:nvPr/>
        </p:nvSpPr>
        <p:spPr>
          <a:xfrm>
            <a:off x="6889" y="898264"/>
            <a:ext cx="12188952" cy="45719"/>
          </a:xfrm>
          <a:prstGeom prst="rect">
            <a:avLst/>
          </a:prstGeom>
          <a:gradFill>
            <a:gsLst>
              <a:gs pos="0">
                <a:srgbClr val="D1EBFF"/>
              </a:gs>
              <a:gs pos="100000">
                <a:srgbClr val="CDE6FF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10739-1E93-4F90-92C3-5085A9302D27}"/>
              </a:ext>
            </a:extLst>
          </p:cNvPr>
          <p:cNvSpPr/>
          <p:nvPr/>
        </p:nvSpPr>
        <p:spPr>
          <a:xfrm>
            <a:off x="0" y="5930701"/>
            <a:ext cx="12188952" cy="45719"/>
          </a:xfrm>
          <a:prstGeom prst="rect">
            <a:avLst/>
          </a:prstGeom>
          <a:gradFill flip="none" rotWithShape="1">
            <a:gsLst>
              <a:gs pos="0">
                <a:srgbClr val="1E399A"/>
              </a:gs>
              <a:gs pos="51000">
                <a:srgbClr val="C38D75"/>
              </a:gs>
              <a:gs pos="100000">
                <a:srgbClr val="113A9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86CB3D-7F8C-4BD0-A5A4-6EC453123FF5}"/>
              </a:ext>
            </a:extLst>
          </p:cNvPr>
          <p:cNvGrpSpPr/>
          <p:nvPr/>
        </p:nvGrpSpPr>
        <p:grpSpPr>
          <a:xfrm>
            <a:off x="6274198" y="3007108"/>
            <a:ext cx="1697830" cy="909766"/>
            <a:chOff x="3838575" y="2662236"/>
            <a:chExt cx="1697830" cy="9097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C0019F-7E16-4443-9F22-4E368A0B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557" y="2662236"/>
              <a:ext cx="671603" cy="5936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67F0FD-F4AF-4882-98EC-F090C7CB3151}"/>
                </a:ext>
              </a:extLst>
            </p:cNvPr>
            <p:cNvSpPr txBox="1"/>
            <p:nvPr/>
          </p:nvSpPr>
          <p:spPr>
            <a:xfrm>
              <a:off x="3838575" y="3059668"/>
              <a:ext cx="6738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Microsoft</a:t>
              </a:r>
              <a:r>
                <a:rPr lang="en-US" sz="800" baseline="30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®</a:t>
              </a:r>
              <a:r>
                <a:rPr lang="en-US" sz="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903993-B319-4CC7-B3B3-8DDDC6857DCB}"/>
                </a:ext>
              </a:extLst>
            </p:cNvPr>
            <p:cNvSpPr txBox="1"/>
            <p:nvPr/>
          </p:nvSpPr>
          <p:spPr>
            <a:xfrm>
              <a:off x="3838575" y="3110337"/>
              <a:ext cx="1412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Windows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6EE0F0-F0A4-41AE-BDB0-F2F3120B4318}"/>
                </a:ext>
              </a:extLst>
            </p:cNvPr>
            <p:cNvSpPr txBox="1"/>
            <p:nvPr/>
          </p:nvSpPr>
          <p:spPr>
            <a:xfrm>
              <a:off x="5028008" y="3072432"/>
              <a:ext cx="508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2"/>
                  </a:solidFill>
                  <a:latin typeface="Franklin Gothic Medium" panose="020B0603020102020204" pitchFamily="34" charset="0"/>
                </a:rPr>
                <a:t>xp</a:t>
              </a:r>
              <a:endParaRPr lang="en-US" sz="2000" dirty="0">
                <a:solidFill>
                  <a:schemeClr val="accent2"/>
                </a:solidFill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37D812-B97B-45BD-A554-A840056CF5BC}"/>
              </a:ext>
            </a:extLst>
          </p:cNvPr>
          <p:cNvSpPr txBox="1"/>
          <p:nvPr/>
        </p:nvSpPr>
        <p:spPr>
          <a:xfrm>
            <a:off x="5848612" y="3844388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your settings.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514918-3484-4053-BA82-80DB57C6F636}"/>
              </a:ext>
            </a:extLst>
          </p:cNvPr>
          <p:cNvSpPr txBox="1"/>
          <p:nvPr/>
        </p:nvSpPr>
        <p:spPr>
          <a:xfrm>
            <a:off x="5848610" y="3844388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your settings..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C876FE-4568-455A-99E3-3DD49384C46E}"/>
              </a:ext>
            </a:extLst>
          </p:cNvPr>
          <p:cNvSpPr txBox="1"/>
          <p:nvPr/>
        </p:nvSpPr>
        <p:spPr>
          <a:xfrm>
            <a:off x="5848610" y="3844387"/>
            <a:ext cx="24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 your settings...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7FF7C4-5351-49B9-A76E-230A04CE3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Windows XP Shutdown">
            <a:hlinkClick r:id="" action="ppaction://media"/>
            <a:extLst>
              <a:ext uri="{FF2B5EF4-FFF2-40B4-BE49-F238E27FC236}">
                <a16:creationId xmlns:a16="http://schemas.microsoft.com/office/drawing/2014/main" id="{56329D32-8B5C-494A-89DC-89CD42E0F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03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03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3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3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03"/>
                            </p:stCondLst>
                            <p:childTnLst>
                              <p:par>
                                <p:cTn id="30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  <p:bldP spid="16" grpId="1"/>
      <p:bldP spid="16" grpId="2"/>
      <p:bldP spid="18" grpId="0"/>
      <p:bldP spid="18" grpId="1"/>
      <p:bldP spid="18" grpId="2"/>
      <p:bldP spid="18" grpId="3"/>
      <p:bldP spid="19" grpId="0"/>
      <p:bldP spid="19" grpId="1"/>
      <p:bldP spid="19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ontrol xmlns="http://schemas.microsoft.com/VisualStudio/2011/storyboarding/control">
  <Id Name="System.Storyboarding.Common.TextInput" Revision="1" Stencil="System.Storyboarding.Common" StencilVersion="0.1"/>
</Control>
</file>

<file path=customXml/item2.xml><?xml version="1.0" encoding="utf-8"?>
<Control xmlns="http://schemas.microsoft.com/VisualStudio/2011/storyboarding/control">
  <Id Name="System.Storyboarding.Common.TextInput" Revision="1" Stencil="System.Storyboarding.Common" StencilVersion="0.1"/>
</Control>
</file>

<file path=customXml/item3.xml><?xml version="1.0" encoding="utf-8"?>
<Control xmlns="http://schemas.microsoft.com/VisualStudio/2011/storyboarding/control">
  <Id Name="System.Storyboarding.Common.Button" Revision="1" Stencil="System.Storyboarding.Common" StencilVersion="0.1"/>
</Control>
</file>

<file path=customXml/item4.xml><?xml version="1.0" encoding="utf-8"?>
<Control xmlns="http://schemas.microsoft.com/VisualStudio/2011/storyboarding/control">
  <Id Name="System.Storyboarding.Common.Button" Revision="1" Stencil="System.Storyboarding.Common" StencilVersion="0.1"/>
</Control>
</file>

<file path=customXml/item5.xml><?xml version="1.0" encoding="utf-8"?>
<Control xmlns="http://schemas.microsoft.com/VisualStudio/2011/storyboarding/control">
  <Id Name="System.Storyboarding.Common.Button" Revision="1" Stencil="System.Storyboarding.Common" StencilVersion="0.1"/>
</Control>
</file>

<file path=customXml/item6.xml><?xml version="1.0" encoding="utf-8"?>
<Control xmlns="http://schemas.microsoft.com/VisualStudio/2011/storyboarding/control">
  <Id Name="System.Storyboarding.Common.Button" Revision="1" Stencil="System.Storyboarding.Common" StencilVersion="0.1"/>
</Control>
</file>

<file path=customXml/itemProps1.xml><?xml version="1.0" encoding="utf-8"?>
<ds:datastoreItem xmlns:ds="http://schemas.openxmlformats.org/officeDocument/2006/customXml" ds:itemID="{B1DBF71F-72F3-452A-B2DF-2DEE872AF8C4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D3560C8C-9BC6-4C39-B1FB-1B27D44B138B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CE87CD9A-5F8C-415A-9075-4E53B63E0E01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FC739C1E-755E-49E6-A59D-3DD373F2E549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3122DA84-BD45-4C88-9E39-2CE9FABBE784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BB2CEFF4-F70B-4497-96D9-0883BC50A44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7982</TotalTime>
  <Words>811</Words>
  <Application>Microsoft Office PowerPoint</Application>
  <PresentationFormat>Widescreen</PresentationFormat>
  <Paragraphs>292</Paragraphs>
  <Slides>37</Slides>
  <Notes>0</Notes>
  <HiddenSlides>7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Franklin Gothic Book</vt:lpstr>
      <vt:lpstr>Franklin Gothic Demi</vt:lpstr>
      <vt:lpstr>Franklin Gothic Medium</vt:lpstr>
      <vt:lpstr>Tahoma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Apple, Sean</dc:creator>
  <cp:lastModifiedBy>Sean A. Apple</cp:lastModifiedBy>
  <cp:revision>80</cp:revision>
  <dcterms:created xsi:type="dcterms:W3CDTF">2018-01-18T01:46:07Z</dcterms:created>
  <dcterms:modified xsi:type="dcterms:W3CDTF">2018-03-12T20:48:17Z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\\WDMyCloud\Profile-Alex\Documents\WindowsXP-LunaV3.pptx</vt:lpwstr>
  </property>
</Properties>
</file>