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7"/>
  </p:sldMasterIdLst>
  <p:sldIdLst>
    <p:sldId id="277" r:id="rId8"/>
    <p:sldId id="276" r:id="rId9"/>
    <p:sldId id="259" r:id="rId10"/>
    <p:sldId id="258" r:id="rId11"/>
    <p:sldId id="260" r:id="rId12"/>
    <p:sldId id="279" r:id="rId13"/>
    <p:sldId id="280" r:id="rId14"/>
    <p:sldId id="278" r:id="rId15"/>
    <p:sldId id="286" r:id="rId16"/>
    <p:sldId id="281" r:id="rId17"/>
    <p:sldId id="283" r:id="rId18"/>
    <p:sldId id="282" r:id="rId19"/>
    <p:sldId id="265" r:id="rId20"/>
    <p:sldId id="263" r:id="rId21"/>
    <p:sldId id="267" r:id="rId22"/>
    <p:sldId id="266" r:id="rId23"/>
    <p:sldId id="262" r:id="rId24"/>
    <p:sldId id="271" r:id="rId25"/>
    <p:sldId id="257" r:id="rId26"/>
    <p:sldId id="256" r:id="rId27"/>
    <p:sldId id="270" r:id="rId28"/>
    <p:sldId id="272" r:id="rId29"/>
    <p:sldId id="303" r:id="rId30"/>
    <p:sldId id="287" r:id="rId31"/>
    <p:sldId id="304" r:id="rId32"/>
    <p:sldId id="273" r:id="rId33"/>
    <p:sldId id="288" r:id="rId34"/>
    <p:sldId id="306" r:id="rId35"/>
    <p:sldId id="307" r:id="rId36"/>
    <p:sldId id="297" r:id="rId37"/>
    <p:sldId id="298" r:id="rId38"/>
    <p:sldId id="295" r:id="rId39"/>
    <p:sldId id="296" r:id="rId40"/>
    <p:sldId id="289" r:id="rId41"/>
    <p:sldId id="290" r:id="rId42"/>
    <p:sldId id="291" r:id="rId43"/>
    <p:sldId id="292" r:id="rId44"/>
    <p:sldId id="301" r:id="rId45"/>
    <p:sldId id="302" r:id="rId46"/>
    <p:sldId id="317" r:id="rId47"/>
    <p:sldId id="318" r:id="rId48"/>
    <p:sldId id="308" r:id="rId49"/>
    <p:sldId id="309" r:id="rId50"/>
    <p:sldId id="319" r:id="rId51"/>
    <p:sldId id="320" r:id="rId52"/>
    <p:sldId id="344" r:id="rId53"/>
    <p:sldId id="311" r:id="rId54"/>
    <p:sldId id="323" r:id="rId55"/>
    <p:sldId id="324" r:id="rId56"/>
    <p:sldId id="345" r:id="rId57"/>
    <p:sldId id="312" r:id="rId58"/>
    <p:sldId id="325" r:id="rId59"/>
    <p:sldId id="326" r:id="rId60"/>
    <p:sldId id="346" r:id="rId61"/>
    <p:sldId id="313" r:id="rId62"/>
    <p:sldId id="327" r:id="rId63"/>
    <p:sldId id="328" r:id="rId64"/>
    <p:sldId id="347" r:id="rId65"/>
    <p:sldId id="314" r:id="rId66"/>
    <p:sldId id="329" r:id="rId67"/>
    <p:sldId id="330" r:id="rId68"/>
    <p:sldId id="348" r:id="rId69"/>
    <p:sldId id="315" r:id="rId70"/>
    <p:sldId id="331" r:id="rId71"/>
    <p:sldId id="332" r:id="rId72"/>
    <p:sldId id="349" r:id="rId73"/>
    <p:sldId id="316" r:id="rId74"/>
    <p:sldId id="333" r:id="rId75"/>
    <p:sldId id="334" r:id="rId76"/>
    <p:sldId id="299" r:id="rId77"/>
    <p:sldId id="300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274" r:id="rId87"/>
    <p:sldId id="284" r:id="rId88"/>
    <p:sldId id="285" r:id="rId89"/>
    <p:sldId id="275" r:id="rId9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Restart" id="{0DAC0E98-EEFC-4B37-AF5B-8EEE0B734C3A}">
          <p14:sldIdLst>
            <p14:sldId id="277"/>
            <p14:sldId id="276"/>
          </p14:sldIdLst>
        </p14:section>
        <p14:section name="Boot Animation" id="{70653042-7AB4-42F8-997C-0C2D87B69129}">
          <p14:sldIdLst>
            <p14:sldId id="259"/>
            <p14:sldId id="258"/>
            <p14:sldId id="260"/>
          </p14:sldIdLst>
        </p14:section>
        <p14:section name="Welcome Screen" id="{D45CC923-7424-45DA-83C5-092BB9B03AA8}">
          <p14:sldIdLst>
            <p14:sldId id="279"/>
            <p14:sldId id="280"/>
            <p14:sldId id="278"/>
            <p14:sldId id="286"/>
            <p14:sldId id="281"/>
            <p14:sldId id="283"/>
            <p14:sldId id="282"/>
          </p14:sldIdLst>
        </p14:section>
        <p14:section name="Classic Login" id="{FFDF13DF-FBA0-4050-A934-98E9642EB6FA}">
          <p14:sldIdLst>
            <p14:sldId id="265"/>
            <p14:sldId id="263"/>
            <p14:sldId id="267"/>
            <p14:sldId id="266"/>
          </p14:sldIdLst>
        </p14:section>
        <p14:section name="Desktop" id="{CE3DFAE6-E462-400F-9BBA-6CB1CFD2B1C0}">
          <p14:sldIdLst>
            <p14:sldId id="262"/>
            <p14:sldId id="271"/>
            <p14:sldId id="257"/>
          </p14:sldIdLst>
        </p14:section>
        <p14:section name="Power Options" id="{F1BE4A13-C660-4F6C-A4DC-F94AEE2E6DE2}">
          <p14:sldIdLst>
            <p14:sldId id="256"/>
            <p14:sldId id="270"/>
          </p14:sldIdLst>
        </p14:section>
        <p14:section name="My Computer" id="{41370CEE-2DCF-4823-A456-E49348D892B8}">
          <p14:sldIdLst>
            <p14:sldId id="272"/>
            <p14:sldId id="303"/>
            <p14:sldId id="287"/>
            <p14:sldId id="304"/>
            <p14:sldId id="273"/>
            <p14:sldId id="288"/>
          </p14:sldIdLst>
        </p14:section>
        <p14:section name="About Windows" id="{1C6B8EA4-E392-461F-9EDC-13E36A1F52EF}">
          <p14:sldIdLst>
            <p14:sldId id="306"/>
            <p14:sldId id="307"/>
          </p14:sldIdLst>
        </p14:section>
        <p14:section name="Local Disk C" id="{5BEFD2C9-993A-4016-9A3F-284F15BDD74F}">
          <p14:sldIdLst>
            <p14:sldId id="297"/>
            <p14:sldId id="298"/>
            <p14:sldId id="295"/>
            <p14:sldId id="296"/>
          </p14:sldIdLst>
        </p14:section>
        <p14:section name="My Documents" id="{B56BA510-7D30-4EB6-9B88-4B9DCF78F747}">
          <p14:sldIdLst/>
        </p14:section>
        <p14:section name="My Pictures" id="{9DE219CA-0552-4220-9BC8-0725C5F9A9AB}">
          <p14:sldIdLst/>
        </p14:section>
        <p14:section name="My Network Places" id="{C2AE5378-227D-41D4-AFD9-46CCD86A96CE}">
          <p14:sldIdLst/>
        </p14:section>
        <p14:section name="Search" id="{F57AD5A8-F499-45E1-9218-19005C6BF5E3}">
          <p14:sldIdLst/>
        </p14:section>
        <p14:section name="Help and Support Center" id="{A590AFD2-9B6C-42BE-A249-9D112DF798DD}">
          <p14:sldIdLst/>
        </p14:section>
        <p14:section name="Control Panel" id="{92646216-D22E-4C7B-9A5E-F487ECB82DD4}">
          <p14:sldIdLst>
            <p14:sldId id="289"/>
            <p14:sldId id="290"/>
            <p14:sldId id="291"/>
            <p14:sldId id="292"/>
          </p14:sldIdLst>
        </p14:section>
        <p14:section name="Appearance and Themes" id="{2455B6C8-2951-4FDD-B4D5-4FC10C34A2F3}">
          <p14:sldIdLst>
            <p14:sldId id="301"/>
            <p14:sldId id="302"/>
            <p14:sldId id="317"/>
            <p14:sldId id="318"/>
          </p14:sldIdLst>
        </p14:section>
        <p14:section name="Network and Internet Connections" id="{972A3339-5EA5-4FF1-9524-1CC425AECEF8}">
          <p14:sldIdLst>
            <p14:sldId id="308"/>
            <p14:sldId id="309"/>
            <p14:sldId id="319"/>
            <p14:sldId id="320"/>
          </p14:sldIdLst>
        </p14:section>
        <p14:section name="Sounds, Speech, and Audio Devices" id="{714F5051-3BA6-4703-9941-B6B3BA7F3904}">
          <p14:sldIdLst>
            <p14:sldId id="344"/>
            <p14:sldId id="311"/>
            <p14:sldId id="323"/>
            <p14:sldId id="324"/>
          </p14:sldIdLst>
        </p14:section>
        <p14:section name="Performance and Maintenance" id="{36638C6D-8C7B-49BB-BEA9-C0B1A4435433}">
          <p14:sldIdLst>
            <p14:sldId id="345"/>
            <p14:sldId id="312"/>
            <p14:sldId id="325"/>
            <p14:sldId id="326"/>
          </p14:sldIdLst>
        </p14:section>
        <p14:section name="Printers and Other Hardware" id="{82DC0419-5329-4209-A5D4-E442563537B7}">
          <p14:sldIdLst>
            <p14:sldId id="346"/>
            <p14:sldId id="313"/>
            <p14:sldId id="327"/>
            <p14:sldId id="328"/>
          </p14:sldIdLst>
        </p14:section>
        <p14:section name="User Accounts" id="{034AA257-DB26-475D-9452-78325EF28EF5}">
          <p14:sldIdLst>
            <p14:sldId id="347"/>
            <p14:sldId id="314"/>
            <p14:sldId id="329"/>
            <p14:sldId id="330"/>
          </p14:sldIdLst>
        </p14:section>
        <p14:section name="Date, Time, Language, and Regional Options" id="{43B04A37-E83A-4085-80E3-EF9D70CDEB18}">
          <p14:sldIdLst>
            <p14:sldId id="348"/>
            <p14:sldId id="315"/>
            <p14:sldId id="331"/>
            <p14:sldId id="332"/>
          </p14:sldIdLst>
        </p14:section>
        <p14:section name="Accessibility Options" id="{26590E86-A023-45F9-9FFA-2F5741543F96}">
          <p14:sldIdLst>
            <p14:sldId id="349"/>
            <p14:sldId id="316"/>
            <p14:sldId id="333"/>
            <p14:sldId id="334"/>
          </p14:sldIdLst>
        </p14:section>
        <p14:section name="Internet Explorer" id="{583EAD6D-E6BA-4615-829D-87CF1475D02E}">
          <p14:sldIdLst>
            <p14:sldId id="299"/>
            <p14:sldId id="300"/>
          </p14:sldIdLst>
        </p14:section>
        <p14:section name="Command Prompt" id="{C6DE492A-2C4E-44E0-A6AF-599EDE4B6A24}">
          <p14:sldIdLst>
            <p14:sldId id="335"/>
          </p14:sldIdLst>
        </p14:section>
        <p14:section name="Notepad" id="{307D6001-5AA5-42C0-9936-382F01BBB9CE}">
          <p14:sldIdLst>
            <p14:sldId id="336"/>
            <p14:sldId id="337"/>
          </p14:sldIdLst>
        </p14:section>
        <p14:section name="Minesweeper" id="{AFE7766B-E493-4B69-A8DB-E4B078493FC1}">
          <p14:sldIdLst>
            <p14:sldId id="338"/>
          </p14:sldIdLst>
        </p14:section>
        <p14:section name="Spider" id="{07F39A05-4889-45DC-85B5-9B2F34F6C512}">
          <p14:sldIdLst>
            <p14:sldId id="339"/>
          </p14:sldIdLst>
        </p14:section>
        <p14:section name="FreeCell" id="{670E4473-5B24-49EE-987F-FBF89E13297F}">
          <p14:sldIdLst>
            <p14:sldId id="340"/>
          </p14:sldIdLst>
        </p14:section>
        <p14:section name="Pinball" id="{B9C9763D-D5B9-4631-A4D8-837BE7D956BE}">
          <p14:sldIdLst>
            <p14:sldId id="341"/>
          </p14:sldIdLst>
        </p14:section>
        <p14:section name="MSN" id="{F0CC519D-F3A8-4063-992A-3CD485F28532}">
          <p14:sldIdLst>
            <p14:sldId id="342"/>
          </p14:sldIdLst>
        </p14:section>
        <p14:section name="Shutdown" id="{B4C41D1D-DB6A-49B7-AB0F-07C8D0EA7BE4}">
          <p14:sldIdLst>
            <p14:sldId id="274"/>
            <p14:sldId id="284"/>
            <p14:sldId id="285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CFB8"/>
    <a:srgbClr val="6375D6"/>
    <a:srgbClr val="5A7EDC"/>
    <a:srgbClr val="354ADF"/>
    <a:srgbClr val="C5C1A8"/>
    <a:srgbClr val="99FF66"/>
    <a:srgbClr val="026BFE"/>
    <a:srgbClr val="006600"/>
    <a:srgbClr val="DBE3F6"/>
    <a:srgbClr val="CDE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20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9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76" Type="http://schemas.openxmlformats.org/officeDocument/2006/relationships/slide" Target="slides/slide69.xml"/><Relationship Id="rId84" Type="http://schemas.openxmlformats.org/officeDocument/2006/relationships/slide" Target="slides/slide77.xml"/><Relationship Id="rId89" Type="http://schemas.openxmlformats.org/officeDocument/2006/relationships/slide" Target="slides/slide82.xml"/><Relationship Id="rId7" Type="http://schemas.openxmlformats.org/officeDocument/2006/relationships/slideMaster" Target="slideMasters/slideMaster1.xml"/><Relationship Id="rId71" Type="http://schemas.openxmlformats.org/officeDocument/2006/relationships/slide" Target="slides/slide64.xml"/><Relationship Id="rId9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74" Type="http://schemas.openxmlformats.org/officeDocument/2006/relationships/slide" Target="slides/slide67.xml"/><Relationship Id="rId79" Type="http://schemas.openxmlformats.org/officeDocument/2006/relationships/slide" Target="slides/slide72.xml"/><Relationship Id="rId87" Type="http://schemas.openxmlformats.org/officeDocument/2006/relationships/slide" Target="slides/slide80.xml"/><Relationship Id="rId5" Type="http://schemas.openxmlformats.org/officeDocument/2006/relationships/customXml" Target="../customXml/item5.xml"/><Relationship Id="rId61" Type="http://schemas.openxmlformats.org/officeDocument/2006/relationships/slide" Target="slides/slide54.xml"/><Relationship Id="rId82" Type="http://schemas.openxmlformats.org/officeDocument/2006/relationships/slide" Target="slides/slide75.xml"/><Relationship Id="rId90" Type="http://schemas.openxmlformats.org/officeDocument/2006/relationships/slide" Target="slides/slide83.xml"/><Relationship Id="rId95" Type="http://schemas.microsoft.com/office/2015/10/relationships/revisionInfo" Target="revisionInfo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77" Type="http://schemas.openxmlformats.org/officeDocument/2006/relationships/slide" Target="slides/slide70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80" Type="http://schemas.openxmlformats.org/officeDocument/2006/relationships/slide" Target="slides/slide73.xml"/><Relationship Id="rId85" Type="http://schemas.openxmlformats.org/officeDocument/2006/relationships/slide" Target="slides/slide78.xml"/><Relationship Id="rId93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slide" Target="slides/slide63.xml"/><Relationship Id="rId75" Type="http://schemas.openxmlformats.org/officeDocument/2006/relationships/slide" Target="slides/slide68.xml"/><Relationship Id="rId83" Type="http://schemas.openxmlformats.org/officeDocument/2006/relationships/slide" Target="slides/slide76.xml"/><Relationship Id="rId88" Type="http://schemas.openxmlformats.org/officeDocument/2006/relationships/slide" Target="slides/slide81.xml"/><Relationship Id="rId9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slide" Target="slides/slide66.xml"/><Relationship Id="rId78" Type="http://schemas.openxmlformats.org/officeDocument/2006/relationships/slide" Target="slides/slide71.xml"/><Relationship Id="rId81" Type="http://schemas.openxmlformats.org/officeDocument/2006/relationships/slide" Target="slides/slide74.xml"/><Relationship Id="rId86" Type="http://schemas.openxmlformats.org/officeDocument/2006/relationships/slide" Target="slides/slide79.xml"/><Relationship Id="rId94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481D9-3C3E-4E9D-9F8A-D8C39B54D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281CAE-1ED6-4C0C-87C2-5B92E11C0C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F9263-7764-44DD-8584-7BAEC73F5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1AD32-EA1A-4802-BD70-A52460A1F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B5364-D916-4D57-907A-11BE1026E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58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85A67-3BFA-42F8-81D0-374B913C4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A6CFF-E0D5-4672-82AD-B7E4DCB09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F05908-02E7-4EAD-BD3F-5F9091D17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CEF95B-70B5-4A6F-A461-FB775350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61F09-6580-4D95-B286-1868E7EFF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006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ADCCD-FD04-4175-A6E3-631A3C33B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0748A9-0FF2-4A50-AEBE-7C70EF63CB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57E9A-FEA4-48CE-B067-B35340D41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1C4B8-F4F8-4134-9BF4-E7A84348E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5F64C-B62C-4086-81DC-D460FBA1D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876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20233-24AE-43A4-B1D2-97C49C7DF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66C00-785A-4994-8935-30D1F4E487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3DBEB-33D3-457A-99BF-31A6B6E08F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FC82E-6827-4E6C-9FC5-3D8D7977B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1E9202-E5FA-492A-A742-5A9E6C385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AD298F-DAAA-42F9-8002-80C72C0BE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665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88F34-1A73-4783-B93B-3D7F9436C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FAA79-55F2-4E6C-9B9C-F9C03BEAD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6CE51-46EB-4289-ACE7-7E6C8B62B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F21D86-64E4-4A9F-927A-B05F8BD6A9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EF4608-D80F-429C-AD16-D4A37D2B0D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2EF71D-E91D-4C2C-B88C-7B96A3C5B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3A621A-7B03-4C70-945F-BBA9021D0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46CAF5-2BE9-4343-8D46-39914258D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373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0818D-AFBD-473A-8FF6-3F9332846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6FEE9F-FB42-4DE7-8148-27173CE7F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8B29E6-A9D0-4900-8FD4-7392CC1C5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F0B626-F13E-4B7E-9CF3-9BF21EB5E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170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9D6A97-DBFE-4626-BBA4-42B23902D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F6326E-5C9B-4EB1-BE99-3D7E39835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D3D65-E7D8-4830-AA85-232C41C01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539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3FECA-085E-46E5-8189-9B52C45CF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C7D0A-0980-43D3-8023-1C241B122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65A57F-F11A-418C-9A6A-8F6705B380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76C4C6-CE42-4B0E-93A7-36573C2C2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33EC60-C0AE-4297-AE3C-A3B6ED2D4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9BF8A-2550-4838-8631-603424FF8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63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63E1B-2830-460C-9E8D-BB1447BBE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E64A17-2BAD-410D-902C-2AA45C7C35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9FB2E-817A-469A-BF59-27FD6B8C4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9374D7-36FE-4323-AEEF-606CF43ED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7911F-B344-4810-BACB-C41AC0E7B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815612-E4E3-4E05-924D-EF8CB6C98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45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3F694-2228-46C8-8460-E128716C1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CF5758-7F14-4565-B6E5-2B055E589E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CA9B6-D255-4439-A730-59818E37B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E3584-A776-4216-94F0-1876E7B6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239E7-8F79-4735-BFD3-2F186C58F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142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BE78CC-F3B2-40D9-A571-7420DAFBDE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102C5-1059-4022-AEFF-EB274BDF88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9A479-1345-43D6-A088-2BAA73189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D7AE9-4ECE-4A45-9230-680C3DF8C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F1BA0-3649-4432-8AAE-CA2BC75BA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835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8354A2-9DF3-423A-B462-A7089B0EF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11490F-51EA-4E13-86AF-45EAEBF7B7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48B6A-8B40-4BB3-AF2E-FCFB976BB8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A43A9-9928-46BE-A787-4C2B7069EA45}" type="datetimeFigureOut">
              <a:rPr lang="en-US" smtClean="0"/>
              <a:t>4/19/2018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D1350-C544-4122-B166-674D372786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5F2BF-2076-46CA-9695-6FC035C12B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97B0E-105E-477F-AD73-F5E7FAA4D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233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2.xml"/><Relationship Id="rId5" Type="http://schemas.openxmlformats.org/officeDocument/2006/relationships/image" Target="../media/image10.jpg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slide" Target="slide8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slide" Target="slide19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slide" Target="slide70.xml"/><Relationship Id="rId18" Type="http://schemas.openxmlformats.org/officeDocument/2006/relationships/slide" Target="slide78.xml"/><Relationship Id="rId26" Type="http://schemas.openxmlformats.org/officeDocument/2006/relationships/slide" Target="slide34.xml"/><Relationship Id="rId39" Type="http://schemas.openxmlformats.org/officeDocument/2006/relationships/slide" Target="slide75.xml"/><Relationship Id="rId3" Type="http://schemas.openxmlformats.org/officeDocument/2006/relationships/image" Target="../media/image16.png"/><Relationship Id="rId21" Type="http://schemas.openxmlformats.org/officeDocument/2006/relationships/image" Target="../media/image24.png"/><Relationship Id="rId34" Type="http://schemas.openxmlformats.org/officeDocument/2006/relationships/slide" Target="slide20.xml"/><Relationship Id="rId7" Type="http://schemas.openxmlformats.org/officeDocument/2006/relationships/image" Target="../media/image15.png"/><Relationship Id="rId12" Type="http://schemas.openxmlformats.org/officeDocument/2006/relationships/image" Target="../media/image10.jpg"/><Relationship Id="rId17" Type="http://schemas.openxmlformats.org/officeDocument/2006/relationships/image" Target="../media/image21.png"/><Relationship Id="rId25" Type="http://schemas.openxmlformats.org/officeDocument/2006/relationships/image" Target="../media/image27.png"/><Relationship Id="rId33" Type="http://schemas.openxmlformats.org/officeDocument/2006/relationships/image" Target="../media/image11.png"/><Relationship Id="rId38" Type="http://schemas.openxmlformats.org/officeDocument/2006/relationships/image" Target="../media/image34.png"/><Relationship Id="rId2" Type="http://schemas.openxmlformats.org/officeDocument/2006/relationships/image" Target="../media/image6.jpg"/><Relationship Id="rId16" Type="http://schemas.openxmlformats.org/officeDocument/2006/relationships/image" Target="../media/image20.png"/><Relationship Id="rId20" Type="http://schemas.openxmlformats.org/officeDocument/2006/relationships/image" Target="../media/image23.png"/><Relationship Id="rId29" Type="http://schemas.openxmlformats.org/officeDocument/2006/relationships/image" Target="../media/image30.png"/><Relationship Id="rId41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11" Type="http://schemas.microsoft.com/office/2007/relationships/hdphoto" Target="../media/hdphoto2.wdp"/><Relationship Id="rId24" Type="http://schemas.openxmlformats.org/officeDocument/2006/relationships/slide" Target="slide22.xml"/><Relationship Id="rId32" Type="http://schemas.openxmlformats.org/officeDocument/2006/relationships/slide" Target="slide21.xml"/><Relationship Id="rId37" Type="http://schemas.openxmlformats.org/officeDocument/2006/relationships/audio" Target="../media/audio2.wav"/><Relationship Id="rId40" Type="http://schemas.openxmlformats.org/officeDocument/2006/relationships/audio" Target="../media/audio3.wav"/><Relationship Id="rId5" Type="http://schemas.openxmlformats.org/officeDocument/2006/relationships/image" Target="../media/image14.png"/><Relationship Id="rId15" Type="http://schemas.openxmlformats.org/officeDocument/2006/relationships/image" Target="../media/image19.png"/><Relationship Id="rId23" Type="http://schemas.openxmlformats.org/officeDocument/2006/relationships/image" Target="../media/image26.png"/><Relationship Id="rId28" Type="http://schemas.openxmlformats.org/officeDocument/2006/relationships/image" Target="../media/image29.png"/><Relationship Id="rId36" Type="http://schemas.openxmlformats.org/officeDocument/2006/relationships/slide" Target="slide76.xml"/><Relationship Id="rId10" Type="http://schemas.openxmlformats.org/officeDocument/2006/relationships/image" Target="../media/image17.png"/><Relationship Id="rId19" Type="http://schemas.openxmlformats.org/officeDocument/2006/relationships/image" Target="../media/image22.png"/><Relationship Id="rId31" Type="http://schemas.openxmlformats.org/officeDocument/2006/relationships/image" Target="../media/image32.png"/><Relationship Id="rId4" Type="http://schemas.openxmlformats.org/officeDocument/2006/relationships/image" Target="../media/image13.png"/><Relationship Id="rId9" Type="http://schemas.openxmlformats.org/officeDocument/2006/relationships/image" Target="../media/image9.png"/><Relationship Id="rId14" Type="http://schemas.openxmlformats.org/officeDocument/2006/relationships/image" Target="../media/image18.png"/><Relationship Id="rId22" Type="http://schemas.openxmlformats.org/officeDocument/2006/relationships/image" Target="../media/image25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8.png"/><Relationship Id="rId18" Type="http://schemas.openxmlformats.org/officeDocument/2006/relationships/image" Target="../media/image41.png"/><Relationship Id="rId3" Type="http://schemas.openxmlformats.org/officeDocument/2006/relationships/image" Target="../media/image13.png"/><Relationship Id="rId21" Type="http://schemas.openxmlformats.org/officeDocument/2006/relationships/image" Target="../media/image33.png"/><Relationship Id="rId7" Type="http://schemas.microsoft.com/office/2007/relationships/hdphoto" Target="../media/hdphoto1.wdp"/><Relationship Id="rId12" Type="http://schemas.microsoft.com/office/2007/relationships/hdphoto" Target="../media/hdphoto4.wdp"/><Relationship Id="rId17" Type="http://schemas.microsoft.com/office/2007/relationships/hdphoto" Target="../media/hdphoto6.wdp"/><Relationship Id="rId2" Type="http://schemas.openxmlformats.org/officeDocument/2006/relationships/image" Target="../media/image6.jpg"/><Relationship Id="rId16" Type="http://schemas.openxmlformats.org/officeDocument/2006/relationships/image" Target="../media/image40.png"/><Relationship Id="rId20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37.png"/><Relationship Id="rId5" Type="http://schemas.openxmlformats.org/officeDocument/2006/relationships/slide" Target="slide19.xml"/><Relationship Id="rId15" Type="http://schemas.openxmlformats.org/officeDocument/2006/relationships/image" Target="../media/image39.png"/><Relationship Id="rId10" Type="http://schemas.microsoft.com/office/2007/relationships/hdphoto" Target="../media/hdphoto3.wdp"/><Relationship Id="rId19" Type="http://schemas.openxmlformats.org/officeDocument/2006/relationships/image" Target="../media/image42.png"/><Relationship Id="rId4" Type="http://schemas.openxmlformats.org/officeDocument/2006/relationships/image" Target="../media/image14.png"/><Relationship Id="rId9" Type="http://schemas.openxmlformats.org/officeDocument/2006/relationships/image" Target="../media/image36.png"/><Relationship Id="rId14" Type="http://schemas.microsoft.com/office/2007/relationships/hdphoto" Target="../media/hdphoto5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8.png"/><Relationship Id="rId18" Type="http://schemas.openxmlformats.org/officeDocument/2006/relationships/image" Target="../media/image41.png"/><Relationship Id="rId3" Type="http://schemas.openxmlformats.org/officeDocument/2006/relationships/image" Target="../media/image13.png"/><Relationship Id="rId21" Type="http://schemas.openxmlformats.org/officeDocument/2006/relationships/slide" Target="slide80.xml"/><Relationship Id="rId7" Type="http://schemas.microsoft.com/office/2007/relationships/hdphoto" Target="../media/hdphoto1.wdp"/><Relationship Id="rId12" Type="http://schemas.microsoft.com/office/2007/relationships/hdphoto" Target="../media/hdphoto4.wdp"/><Relationship Id="rId17" Type="http://schemas.microsoft.com/office/2007/relationships/hdphoto" Target="../media/hdphoto6.wdp"/><Relationship Id="rId2" Type="http://schemas.openxmlformats.org/officeDocument/2006/relationships/image" Target="../media/image6.jpg"/><Relationship Id="rId16" Type="http://schemas.openxmlformats.org/officeDocument/2006/relationships/image" Target="../media/image40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37.png"/><Relationship Id="rId24" Type="http://schemas.openxmlformats.org/officeDocument/2006/relationships/image" Target="../media/image44.png"/><Relationship Id="rId5" Type="http://schemas.openxmlformats.org/officeDocument/2006/relationships/slide" Target="slide19.xml"/><Relationship Id="rId15" Type="http://schemas.openxmlformats.org/officeDocument/2006/relationships/image" Target="../media/image39.png"/><Relationship Id="rId23" Type="http://schemas.openxmlformats.org/officeDocument/2006/relationships/slide" Target="slide2.xml"/><Relationship Id="rId10" Type="http://schemas.microsoft.com/office/2007/relationships/hdphoto" Target="../media/hdphoto3.wdp"/><Relationship Id="rId19" Type="http://schemas.openxmlformats.org/officeDocument/2006/relationships/image" Target="../media/image42.png"/><Relationship Id="rId4" Type="http://schemas.openxmlformats.org/officeDocument/2006/relationships/image" Target="../media/image14.png"/><Relationship Id="rId9" Type="http://schemas.openxmlformats.org/officeDocument/2006/relationships/image" Target="../media/image36.png"/><Relationship Id="rId14" Type="http://schemas.microsoft.com/office/2007/relationships/hdphoto" Target="../media/hdphoto5.wdp"/><Relationship Id="rId22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4.xml"/><Relationship Id="rId18" Type="http://schemas.openxmlformats.org/officeDocument/2006/relationships/slide" Target="slide26.xml"/><Relationship Id="rId26" Type="http://schemas.openxmlformats.org/officeDocument/2006/relationships/image" Target="../media/image24.png"/><Relationship Id="rId3" Type="http://schemas.openxmlformats.org/officeDocument/2006/relationships/image" Target="../media/image13.png"/><Relationship Id="rId21" Type="http://schemas.openxmlformats.org/officeDocument/2006/relationships/image" Target="../media/image51.png"/><Relationship Id="rId34" Type="http://schemas.openxmlformats.org/officeDocument/2006/relationships/image" Target="../media/image61.png"/><Relationship Id="rId7" Type="http://schemas.microsoft.com/office/2007/relationships/hdphoto" Target="../media/hdphoto1.wdp"/><Relationship Id="rId12" Type="http://schemas.openxmlformats.org/officeDocument/2006/relationships/slide" Target="slide23.xml"/><Relationship Id="rId17" Type="http://schemas.openxmlformats.org/officeDocument/2006/relationships/image" Target="../media/image48.png"/><Relationship Id="rId25" Type="http://schemas.openxmlformats.org/officeDocument/2006/relationships/image" Target="../media/image28.png"/><Relationship Id="rId33" Type="http://schemas.openxmlformats.org/officeDocument/2006/relationships/image" Target="../media/image60.png"/><Relationship Id="rId2" Type="http://schemas.openxmlformats.org/officeDocument/2006/relationships/image" Target="../media/image6.jpg"/><Relationship Id="rId16" Type="http://schemas.openxmlformats.org/officeDocument/2006/relationships/slide" Target="slide24.xml"/><Relationship Id="rId20" Type="http://schemas.openxmlformats.org/officeDocument/2006/relationships/image" Target="../media/image50.png"/><Relationship Id="rId29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6.png"/><Relationship Id="rId24" Type="http://schemas.openxmlformats.org/officeDocument/2006/relationships/image" Target="../media/image54.png"/><Relationship Id="rId32" Type="http://schemas.openxmlformats.org/officeDocument/2006/relationships/image" Target="../media/image59.png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53.png"/><Relationship Id="rId28" Type="http://schemas.openxmlformats.org/officeDocument/2006/relationships/slide" Target="slide30.xml"/><Relationship Id="rId36" Type="http://schemas.openxmlformats.org/officeDocument/2006/relationships/image" Target="../media/image62.png"/><Relationship Id="rId10" Type="http://schemas.microsoft.com/office/2007/relationships/hdphoto" Target="../media/hdphoto7.wdp"/><Relationship Id="rId19" Type="http://schemas.openxmlformats.org/officeDocument/2006/relationships/image" Target="../media/image49.png"/><Relationship Id="rId31" Type="http://schemas.openxmlformats.org/officeDocument/2006/relationships/image" Target="../media/image58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image" Target="../media/image52.png"/><Relationship Id="rId27" Type="http://schemas.openxmlformats.org/officeDocument/2006/relationships/image" Target="../media/image55.png"/><Relationship Id="rId30" Type="http://schemas.openxmlformats.org/officeDocument/2006/relationships/image" Target="../media/image57.png"/><Relationship Id="rId35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4.xml"/><Relationship Id="rId18" Type="http://schemas.openxmlformats.org/officeDocument/2006/relationships/slide" Target="slide26.xml"/><Relationship Id="rId26" Type="http://schemas.openxmlformats.org/officeDocument/2006/relationships/image" Target="../media/image24.png"/><Relationship Id="rId3" Type="http://schemas.openxmlformats.org/officeDocument/2006/relationships/image" Target="../media/image13.png"/><Relationship Id="rId21" Type="http://schemas.openxmlformats.org/officeDocument/2006/relationships/image" Target="../media/image51.png"/><Relationship Id="rId34" Type="http://schemas.openxmlformats.org/officeDocument/2006/relationships/image" Target="../media/image61.png"/><Relationship Id="rId7" Type="http://schemas.microsoft.com/office/2007/relationships/hdphoto" Target="../media/hdphoto1.wdp"/><Relationship Id="rId12" Type="http://schemas.openxmlformats.org/officeDocument/2006/relationships/slide" Target="slide22.xml"/><Relationship Id="rId17" Type="http://schemas.openxmlformats.org/officeDocument/2006/relationships/image" Target="../media/image48.png"/><Relationship Id="rId25" Type="http://schemas.openxmlformats.org/officeDocument/2006/relationships/image" Target="../media/image28.png"/><Relationship Id="rId33" Type="http://schemas.openxmlformats.org/officeDocument/2006/relationships/image" Target="../media/image60.png"/><Relationship Id="rId2" Type="http://schemas.openxmlformats.org/officeDocument/2006/relationships/image" Target="../media/image6.jpg"/><Relationship Id="rId16" Type="http://schemas.openxmlformats.org/officeDocument/2006/relationships/slide" Target="slide24.xml"/><Relationship Id="rId20" Type="http://schemas.openxmlformats.org/officeDocument/2006/relationships/image" Target="../media/image50.png"/><Relationship Id="rId29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6.png"/><Relationship Id="rId24" Type="http://schemas.openxmlformats.org/officeDocument/2006/relationships/image" Target="../media/image54.png"/><Relationship Id="rId32" Type="http://schemas.openxmlformats.org/officeDocument/2006/relationships/image" Target="../media/image59.png"/><Relationship Id="rId37" Type="http://schemas.openxmlformats.org/officeDocument/2006/relationships/slide" Target="slide28.xml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53.png"/><Relationship Id="rId28" Type="http://schemas.openxmlformats.org/officeDocument/2006/relationships/slide" Target="slide30.xml"/><Relationship Id="rId36" Type="http://schemas.openxmlformats.org/officeDocument/2006/relationships/image" Target="../media/image62.png"/><Relationship Id="rId10" Type="http://schemas.microsoft.com/office/2007/relationships/hdphoto" Target="../media/hdphoto7.wdp"/><Relationship Id="rId19" Type="http://schemas.openxmlformats.org/officeDocument/2006/relationships/image" Target="../media/image49.png"/><Relationship Id="rId31" Type="http://schemas.openxmlformats.org/officeDocument/2006/relationships/image" Target="../media/image58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image" Target="../media/image52.png"/><Relationship Id="rId27" Type="http://schemas.openxmlformats.org/officeDocument/2006/relationships/image" Target="../media/image55.png"/><Relationship Id="rId30" Type="http://schemas.openxmlformats.org/officeDocument/2006/relationships/image" Target="../media/image57.png"/><Relationship Id="rId35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5.xml"/><Relationship Id="rId18" Type="http://schemas.openxmlformats.org/officeDocument/2006/relationships/image" Target="../media/image50.png"/><Relationship Id="rId26" Type="http://schemas.openxmlformats.org/officeDocument/2006/relationships/image" Target="../media/image28.png"/><Relationship Id="rId3" Type="http://schemas.openxmlformats.org/officeDocument/2006/relationships/image" Target="../media/image13.png"/><Relationship Id="rId21" Type="http://schemas.openxmlformats.org/officeDocument/2006/relationships/slide" Target="slide26.xml"/><Relationship Id="rId34" Type="http://schemas.openxmlformats.org/officeDocument/2006/relationships/image" Target="../media/image60.png"/><Relationship Id="rId7" Type="http://schemas.microsoft.com/office/2007/relationships/hdphoto" Target="../media/hdphoto1.wdp"/><Relationship Id="rId12" Type="http://schemas.openxmlformats.org/officeDocument/2006/relationships/slide" Target="slide25.xml"/><Relationship Id="rId17" Type="http://schemas.openxmlformats.org/officeDocument/2006/relationships/image" Target="../media/image49.png"/><Relationship Id="rId25" Type="http://schemas.openxmlformats.org/officeDocument/2006/relationships/image" Target="../media/image54.png"/><Relationship Id="rId33" Type="http://schemas.openxmlformats.org/officeDocument/2006/relationships/image" Target="../media/image59.png"/><Relationship Id="rId2" Type="http://schemas.openxmlformats.org/officeDocument/2006/relationships/image" Target="../media/image6.jpg"/><Relationship Id="rId16" Type="http://schemas.openxmlformats.org/officeDocument/2006/relationships/slide" Target="slide27.xml"/><Relationship Id="rId20" Type="http://schemas.openxmlformats.org/officeDocument/2006/relationships/image" Target="../media/image52.png"/><Relationship Id="rId29" Type="http://schemas.openxmlformats.org/officeDocument/2006/relationships/slide" Target="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6.png"/><Relationship Id="rId24" Type="http://schemas.openxmlformats.org/officeDocument/2006/relationships/image" Target="../media/image53.png"/><Relationship Id="rId32" Type="http://schemas.openxmlformats.org/officeDocument/2006/relationships/image" Target="../media/image58.png"/><Relationship Id="rId37" Type="http://schemas.openxmlformats.org/officeDocument/2006/relationships/image" Target="../media/image62.png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63.png"/><Relationship Id="rId28" Type="http://schemas.openxmlformats.org/officeDocument/2006/relationships/image" Target="../media/image55.png"/><Relationship Id="rId36" Type="http://schemas.openxmlformats.org/officeDocument/2006/relationships/image" Target="../media/image31.png"/><Relationship Id="rId10" Type="http://schemas.microsoft.com/office/2007/relationships/hdphoto" Target="../media/hdphoto7.wdp"/><Relationship Id="rId19" Type="http://schemas.openxmlformats.org/officeDocument/2006/relationships/image" Target="../media/image51.png"/><Relationship Id="rId31" Type="http://schemas.openxmlformats.org/officeDocument/2006/relationships/image" Target="../media/image57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slide" Target="slide22.xml"/><Relationship Id="rId27" Type="http://schemas.openxmlformats.org/officeDocument/2006/relationships/image" Target="../media/image24.png"/><Relationship Id="rId30" Type="http://schemas.openxmlformats.org/officeDocument/2006/relationships/image" Target="../media/image56.png"/><Relationship Id="rId35" Type="http://schemas.openxmlformats.org/officeDocument/2006/relationships/image" Target="../media/image6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5.xml"/><Relationship Id="rId18" Type="http://schemas.openxmlformats.org/officeDocument/2006/relationships/image" Target="../media/image50.png"/><Relationship Id="rId26" Type="http://schemas.openxmlformats.org/officeDocument/2006/relationships/image" Target="../media/image28.png"/><Relationship Id="rId3" Type="http://schemas.openxmlformats.org/officeDocument/2006/relationships/image" Target="../media/image13.png"/><Relationship Id="rId21" Type="http://schemas.openxmlformats.org/officeDocument/2006/relationships/slide" Target="slide26.xml"/><Relationship Id="rId34" Type="http://schemas.openxmlformats.org/officeDocument/2006/relationships/image" Target="../media/image60.png"/><Relationship Id="rId7" Type="http://schemas.microsoft.com/office/2007/relationships/hdphoto" Target="../media/hdphoto1.wdp"/><Relationship Id="rId12" Type="http://schemas.openxmlformats.org/officeDocument/2006/relationships/slide" Target="slide24.xml"/><Relationship Id="rId17" Type="http://schemas.openxmlformats.org/officeDocument/2006/relationships/image" Target="../media/image49.png"/><Relationship Id="rId25" Type="http://schemas.openxmlformats.org/officeDocument/2006/relationships/image" Target="../media/image54.png"/><Relationship Id="rId33" Type="http://schemas.openxmlformats.org/officeDocument/2006/relationships/image" Target="../media/image59.png"/><Relationship Id="rId38" Type="http://schemas.openxmlformats.org/officeDocument/2006/relationships/slide" Target="slide29.xml"/><Relationship Id="rId2" Type="http://schemas.openxmlformats.org/officeDocument/2006/relationships/image" Target="../media/image6.jpg"/><Relationship Id="rId16" Type="http://schemas.openxmlformats.org/officeDocument/2006/relationships/slide" Target="slide27.xml"/><Relationship Id="rId20" Type="http://schemas.openxmlformats.org/officeDocument/2006/relationships/image" Target="../media/image52.png"/><Relationship Id="rId29" Type="http://schemas.openxmlformats.org/officeDocument/2006/relationships/slide" Target="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6.png"/><Relationship Id="rId24" Type="http://schemas.openxmlformats.org/officeDocument/2006/relationships/image" Target="../media/image53.png"/><Relationship Id="rId32" Type="http://schemas.openxmlformats.org/officeDocument/2006/relationships/image" Target="../media/image58.png"/><Relationship Id="rId37" Type="http://schemas.openxmlformats.org/officeDocument/2006/relationships/image" Target="../media/image62.png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63.png"/><Relationship Id="rId28" Type="http://schemas.openxmlformats.org/officeDocument/2006/relationships/image" Target="../media/image55.png"/><Relationship Id="rId36" Type="http://schemas.openxmlformats.org/officeDocument/2006/relationships/image" Target="../media/image31.png"/><Relationship Id="rId10" Type="http://schemas.microsoft.com/office/2007/relationships/hdphoto" Target="../media/hdphoto7.wdp"/><Relationship Id="rId19" Type="http://schemas.openxmlformats.org/officeDocument/2006/relationships/image" Target="../media/image51.png"/><Relationship Id="rId31" Type="http://schemas.openxmlformats.org/officeDocument/2006/relationships/image" Target="../media/image57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slide" Target="slide22.xml"/><Relationship Id="rId27" Type="http://schemas.openxmlformats.org/officeDocument/2006/relationships/image" Target="../media/image24.png"/><Relationship Id="rId30" Type="http://schemas.openxmlformats.org/officeDocument/2006/relationships/image" Target="../media/image56.png"/><Relationship Id="rId35" Type="http://schemas.openxmlformats.org/officeDocument/2006/relationships/image" Target="../media/image6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4.xml"/><Relationship Id="rId18" Type="http://schemas.openxmlformats.org/officeDocument/2006/relationships/slide" Target="slide26.xml"/><Relationship Id="rId26" Type="http://schemas.openxmlformats.org/officeDocument/2006/relationships/image" Target="../media/image24.png"/><Relationship Id="rId39" Type="http://schemas.openxmlformats.org/officeDocument/2006/relationships/image" Target="../media/image68.png"/><Relationship Id="rId3" Type="http://schemas.openxmlformats.org/officeDocument/2006/relationships/image" Target="../media/image13.png"/><Relationship Id="rId21" Type="http://schemas.openxmlformats.org/officeDocument/2006/relationships/image" Target="../media/image51.png"/><Relationship Id="rId34" Type="http://schemas.openxmlformats.org/officeDocument/2006/relationships/image" Target="../media/image61.png"/><Relationship Id="rId7" Type="http://schemas.microsoft.com/office/2007/relationships/hdphoto" Target="../media/hdphoto1.wdp"/><Relationship Id="rId12" Type="http://schemas.openxmlformats.org/officeDocument/2006/relationships/slide" Target="slide23.xml"/><Relationship Id="rId17" Type="http://schemas.openxmlformats.org/officeDocument/2006/relationships/image" Target="../media/image48.png"/><Relationship Id="rId25" Type="http://schemas.openxmlformats.org/officeDocument/2006/relationships/image" Target="../media/image28.png"/><Relationship Id="rId33" Type="http://schemas.openxmlformats.org/officeDocument/2006/relationships/image" Target="../media/image60.png"/><Relationship Id="rId38" Type="http://schemas.openxmlformats.org/officeDocument/2006/relationships/image" Target="../media/image3.png"/><Relationship Id="rId2" Type="http://schemas.openxmlformats.org/officeDocument/2006/relationships/image" Target="../media/image6.jpg"/><Relationship Id="rId16" Type="http://schemas.openxmlformats.org/officeDocument/2006/relationships/slide" Target="slide24.xml"/><Relationship Id="rId20" Type="http://schemas.openxmlformats.org/officeDocument/2006/relationships/image" Target="../media/image50.png"/><Relationship Id="rId29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6.png"/><Relationship Id="rId24" Type="http://schemas.openxmlformats.org/officeDocument/2006/relationships/image" Target="../media/image54.png"/><Relationship Id="rId32" Type="http://schemas.openxmlformats.org/officeDocument/2006/relationships/image" Target="../media/image59.png"/><Relationship Id="rId37" Type="http://schemas.openxmlformats.org/officeDocument/2006/relationships/image" Target="../media/image67.png"/><Relationship Id="rId40" Type="http://schemas.openxmlformats.org/officeDocument/2006/relationships/slide" Target="slide22.xml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53.png"/><Relationship Id="rId28" Type="http://schemas.openxmlformats.org/officeDocument/2006/relationships/slide" Target="slide30.xml"/><Relationship Id="rId36" Type="http://schemas.openxmlformats.org/officeDocument/2006/relationships/image" Target="../media/image62.png"/><Relationship Id="rId10" Type="http://schemas.microsoft.com/office/2007/relationships/hdphoto" Target="../media/hdphoto7.wdp"/><Relationship Id="rId19" Type="http://schemas.openxmlformats.org/officeDocument/2006/relationships/image" Target="../media/image49.png"/><Relationship Id="rId31" Type="http://schemas.openxmlformats.org/officeDocument/2006/relationships/image" Target="../media/image58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image" Target="../media/image52.png"/><Relationship Id="rId27" Type="http://schemas.openxmlformats.org/officeDocument/2006/relationships/image" Target="../media/image55.png"/><Relationship Id="rId30" Type="http://schemas.openxmlformats.org/officeDocument/2006/relationships/image" Target="../media/image57.png"/><Relationship Id="rId35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5.xml"/><Relationship Id="rId18" Type="http://schemas.openxmlformats.org/officeDocument/2006/relationships/image" Target="../media/image50.png"/><Relationship Id="rId26" Type="http://schemas.openxmlformats.org/officeDocument/2006/relationships/image" Target="../media/image28.png"/><Relationship Id="rId39" Type="http://schemas.openxmlformats.org/officeDocument/2006/relationships/image" Target="../media/image3.png"/><Relationship Id="rId3" Type="http://schemas.openxmlformats.org/officeDocument/2006/relationships/image" Target="../media/image13.png"/><Relationship Id="rId21" Type="http://schemas.openxmlformats.org/officeDocument/2006/relationships/slide" Target="slide26.xml"/><Relationship Id="rId34" Type="http://schemas.openxmlformats.org/officeDocument/2006/relationships/image" Target="../media/image60.png"/><Relationship Id="rId42" Type="http://schemas.openxmlformats.org/officeDocument/2006/relationships/slide" Target="slide24.xml"/><Relationship Id="rId7" Type="http://schemas.microsoft.com/office/2007/relationships/hdphoto" Target="../media/hdphoto1.wdp"/><Relationship Id="rId12" Type="http://schemas.openxmlformats.org/officeDocument/2006/relationships/slide" Target="slide25.xml"/><Relationship Id="rId17" Type="http://schemas.openxmlformats.org/officeDocument/2006/relationships/image" Target="../media/image49.png"/><Relationship Id="rId25" Type="http://schemas.openxmlformats.org/officeDocument/2006/relationships/image" Target="../media/image54.png"/><Relationship Id="rId33" Type="http://schemas.openxmlformats.org/officeDocument/2006/relationships/image" Target="../media/image59.png"/><Relationship Id="rId38" Type="http://schemas.openxmlformats.org/officeDocument/2006/relationships/image" Target="../media/image67.png"/><Relationship Id="rId2" Type="http://schemas.openxmlformats.org/officeDocument/2006/relationships/image" Target="../media/image6.jpg"/><Relationship Id="rId16" Type="http://schemas.openxmlformats.org/officeDocument/2006/relationships/slide" Target="slide27.xml"/><Relationship Id="rId20" Type="http://schemas.openxmlformats.org/officeDocument/2006/relationships/image" Target="../media/image52.png"/><Relationship Id="rId29" Type="http://schemas.openxmlformats.org/officeDocument/2006/relationships/slide" Target="slide31.xml"/><Relationship Id="rId41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6.png"/><Relationship Id="rId24" Type="http://schemas.openxmlformats.org/officeDocument/2006/relationships/image" Target="../media/image53.png"/><Relationship Id="rId32" Type="http://schemas.openxmlformats.org/officeDocument/2006/relationships/image" Target="../media/image58.png"/><Relationship Id="rId37" Type="http://schemas.openxmlformats.org/officeDocument/2006/relationships/image" Target="../media/image62.png"/><Relationship Id="rId40" Type="http://schemas.openxmlformats.org/officeDocument/2006/relationships/slide" Target="slide23.xml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63.png"/><Relationship Id="rId28" Type="http://schemas.openxmlformats.org/officeDocument/2006/relationships/image" Target="../media/image55.png"/><Relationship Id="rId36" Type="http://schemas.openxmlformats.org/officeDocument/2006/relationships/image" Target="../media/image31.png"/><Relationship Id="rId10" Type="http://schemas.microsoft.com/office/2007/relationships/hdphoto" Target="../media/hdphoto7.wdp"/><Relationship Id="rId19" Type="http://schemas.openxmlformats.org/officeDocument/2006/relationships/image" Target="../media/image51.png"/><Relationship Id="rId31" Type="http://schemas.openxmlformats.org/officeDocument/2006/relationships/image" Target="../media/image57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slide" Target="slide22.xml"/><Relationship Id="rId27" Type="http://schemas.openxmlformats.org/officeDocument/2006/relationships/image" Target="../media/image24.png"/><Relationship Id="rId30" Type="http://schemas.openxmlformats.org/officeDocument/2006/relationships/image" Target="../media/image56.png"/><Relationship Id="rId35" Type="http://schemas.openxmlformats.org/officeDocument/2006/relationships/image" Target="../media/image6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18.xml"/><Relationship Id="rId18" Type="http://schemas.openxmlformats.org/officeDocument/2006/relationships/image" Target="../media/image49.png"/><Relationship Id="rId26" Type="http://schemas.openxmlformats.org/officeDocument/2006/relationships/image" Target="../media/image24.png"/><Relationship Id="rId3" Type="http://schemas.openxmlformats.org/officeDocument/2006/relationships/image" Target="../media/image13.png"/><Relationship Id="rId21" Type="http://schemas.openxmlformats.org/officeDocument/2006/relationships/image" Target="../media/image51.png"/><Relationship Id="rId34" Type="http://schemas.openxmlformats.org/officeDocument/2006/relationships/image" Target="../media/image31.png"/><Relationship Id="rId7" Type="http://schemas.microsoft.com/office/2007/relationships/hdphoto" Target="../media/hdphoto1.wdp"/><Relationship Id="rId12" Type="http://schemas.openxmlformats.org/officeDocument/2006/relationships/slide" Target="slide34.xml"/><Relationship Id="rId17" Type="http://schemas.openxmlformats.org/officeDocument/2006/relationships/slide" Target="slide32.xml"/><Relationship Id="rId25" Type="http://schemas.openxmlformats.org/officeDocument/2006/relationships/image" Target="../media/image28.png"/><Relationship Id="rId33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image" Target="../media/image48.png"/><Relationship Id="rId20" Type="http://schemas.openxmlformats.org/officeDocument/2006/relationships/image" Target="../media/image50.png"/><Relationship Id="rId29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56.png"/><Relationship Id="rId24" Type="http://schemas.openxmlformats.org/officeDocument/2006/relationships/image" Target="../media/image54.png"/><Relationship Id="rId32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slide" Target="slide31.xml"/><Relationship Id="rId23" Type="http://schemas.openxmlformats.org/officeDocument/2006/relationships/image" Target="../media/image53.png"/><Relationship Id="rId28" Type="http://schemas.openxmlformats.org/officeDocument/2006/relationships/image" Target="../media/image69.png"/><Relationship Id="rId10" Type="http://schemas.microsoft.com/office/2007/relationships/hdphoto" Target="../media/hdphoto7.wdp"/><Relationship Id="rId19" Type="http://schemas.openxmlformats.org/officeDocument/2006/relationships/slide" Target="slide26.xml"/><Relationship Id="rId31" Type="http://schemas.openxmlformats.org/officeDocument/2006/relationships/image" Target="../media/image59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7.png"/><Relationship Id="rId22" Type="http://schemas.openxmlformats.org/officeDocument/2006/relationships/image" Target="../media/image52.png"/><Relationship Id="rId27" Type="http://schemas.openxmlformats.org/officeDocument/2006/relationships/image" Target="../media/image55.png"/><Relationship Id="rId30" Type="http://schemas.openxmlformats.org/officeDocument/2006/relationships/slide" Target="slide22.xml"/><Relationship Id="rId35" Type="http://schemas.openxmlformats.org/officeDocument/2006/relationships/image" Target="../media/image6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70.png"/><Relationship Id="rId18" Type="http://schemas.openxmlformats.org/officeDocument/2006/relationships/slide" Target="slide27.xml"/><Relationship Id="rId26" Type="http://schemas.openxmlformats.org/officeDocument/2006/relationships/image" Target="../media/image28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7" Type="http://schemas.microsoft.com/office/2007/relationships/hdphoto" Target="../media/hdphoto1.wdp"/><Relationship Id="rId12" Type="http://schemas.openxmlformats.org/officeDocument/2006/relationships/slide" Target="slide35.xml"/><Relationship Id="rId17" Type="http://schemas.openxmlformats.org/officeDocument/2006/relationships/image" Target="../media/image49.png"/><Relationship Id="rId25" Type="http://schemas.openxmlformats.org/officeDocument/2006/relationships/image" Target="../media/image54.png"/><Relationship Id="rId33" Type="http://schemas.microsoft.com/office/2007/relationships/hdphoto" Target="../media/hdphoto8.wdp"/><Relationship Id="rId2" Type="http://schemas.openxmlformats.org/officeDocument/2006/relationships/image" Target="../media/image6.jpg"/><Relationship Id="rId16" Type="http://schemas.openxmlformats.org/officeDocument/2006/relationships/slide" Target="slide33.xml"/><Relationship Id="rId20" Type="http://schemas.openxmlformats.org/officeDocument/2006/relationships/image" Target="../media/image51.png"/><Relationship Id="rId29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56.png"/><Relationship Id="rId24" Type="http://schemas.openxmlformats.org/officeDocument/2006/relationships/image" Target="../media/image53.png"/><Relationship Id="rId32" Type="http://schemas.openxmlformats.org/officeDocument/2006/relationships/image" Target="../media/image69.png"/><Relationship Id="rId5" Type="http://schemas.openxmlformats.org/officeDocument/2006/relationships/slide" Target="slide19.xml"/><Relationship Id="rId15" Type="http://schemas.openxmlformats.org/officeDocument/2006/relationships/image" Target="../media/image47.png"/><Relationship Id="rId23" Type="http://schemas.openxmlformats.org/officeDocument/2006/relationships/image" Target="../media/image63.png"/><Relationship Id="rId28" Type="http://schemas.openxmlformats.org/officeDocument/2006/relationships/image" Target="../media/image55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31" Type="http://schemas.microsoft.com/office/2007/relationships/hdphoto" Target="../media/hdphoto9.wdp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18.xml"/><Relationship Id="rId22" Type="http://schemas.openxmlformats.org/officeDocument/2006/relationships/slide" Target="slide30.xml"/><Relationship Id="rId27" Type="http://schemas.openxmlformats.org/officeDocument/2006/relationships/image" Target="../media/image24.png"/><Relationship Id="rId30" Type="http://schemas.openxmlformats.org/officeDocument/2006/relationships/image" Target="../media/image7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3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4.xml"/><Relationship Id="rId14" Type="http://schemas.openxmlformats.org/officeDocument/2006/relationships/image" Target="../media/image56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31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5.xml"/><Relationship Id="rId14" Type="http://schemas.openxmlformats.org/officeDocument/2006/relationships/image" Target="../media/image56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image" Target="../media/image50.png"/><Relationship Id="rId26" Type="http://schemas.openxmlformats.org/officeDocument/2006/relationships/slide" Target="slide54.xml"/><Relationship Id="rId39" Type="http://schemas.openxmlformats.org/officeDocument/2006/relationships/slide" Target="slide42.xml"/><Relationship Id="rId3" Type="http://schemas.openxmlformats.org/officeDocument/2006/relationships/image" Target="../media/image13.png"/><Relationship Id="rId21" Type="http://schemas.openxmlformats.org/officeDocument/2006/relationships/image" Target="../media/image30.png"/><Relationship Id="rId34" Type="http://schemas.openxmlformats.org/officeDocument/2006/relationships/image" Target="../media/image54.png"/><Relationship Id="rId42" Type="http://schemas.openxmlformats.org/officeDocument/2006/relationships/image" Target="../media/image60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74.png"/><Relationship Id="rId33" Type="http://schemas.openxmlformats.org/officeDocument/2006/relationships/image" Target="../media/image78.png"/><Relationship Id="rId38" Type="http://schemas.openxmlformats.org/officeDocument/2006/relationships/image" Target="../media/image80.png"/><Relationship Id="rId2" Type="http://schemas.openxmlformats.org/officeDocument/2006/relationships/image" Target="../media/image6.jpg"/><Relationship Id="rId16" Type="http://schemas.openxmlformats.org/officeDocument/2006/relationships/slide" Target="slide36.xml"/><Relationship Id="rId20" Type="http://schemas.openxmlformats.org/officeDocument/2006/relationships/image" Target="../media/image52.png"/><Relationship Id="rId29" Type="http://schemas.openxmlformats.org/officeDocument/2006/relationships/image" Target="../media/image76.png"/><Relationship Id="rId41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slide" Target="slide62.xml"/><Relationship Id="rId32" Type="http://schemas.openxmlformats.org/officeDocument/2006/relationships/slide" Target="slide50.xml"/><Relationship Id="rId37" Type="http://schemas.openxmlformats.org/officeDocument/2006/relationships/slide" Target="slide58.xml"/><Relationship Id="rId40" Type="http://schemas.openxmlformats.org/officeDocument/2006/relationships/image" Target="../media/image81.png"/><Relationship Id="rId45" Type="http://schemas.openxmlformats.org/officeDocument/2006/relationships/image" Target="../media/image62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73.png"/><Relationship Id="rId28" Type="http://schemas.openxmlformats.org/officeDocument/2006/relationships/slide" Target="slide66.xml"/><Relationship Id="rId36" Type="http://schemas.openxmlformats.org/officeDocument/2006/relationships/image" Target="../media/image79.png"/><Relationship Id="rId10" Type="http://schemas.microsoft.com/office/2007/relationships/hdphoto" Target="../media/hdphoto7.wdp"/><Relationship Id="rId19" Type="http://schemas.openxmlformats.org/officeDocument/2006/relationships/image" Target="../media/image51.png"/><Relationship Id="rId31" Type="http://schemas.openxmlformats.org/officeDocument/2006/relationships/image" Target="../media/image77.png"/><Relationship Id="rId44" Type="http://schemas.openxmlformats.org/officeDocument/2006/relationships/image" Target="../media/image31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35.xml"/><Relationship Id="rId22" Type="http://schemas.openxmlformats.org/officeDocument/2006/relationships/image" Target="../media/image72.png"/><Relationship Id="rId27" Type="http://schemas.openxmlformats.org/officeDocument/2006/relationships/image" Target="../media/image75.png"/><Relationship Id="rId30" Type="http://schemas.openxmlformats.org/officeDocument/2006/relationships/slide" Target="slide38.xml"/><Relationship Id="rId35" Type="http://schemas.openxmlformats.org/officeDocument/2006/relationships/slide" Target="slide46.xml"/><Relationship Id="rId43" Type="http://schemas.openxmlformats.org/officeDocument/2006/relationships/image" Target="../media/image6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26" Type="http://schemas.openxmlformats.org/officeDocument/2006/relationships/image" Target="../media/image74.png"/><Relationship Id="rId39" Type="http://schemas.openxmlformats.org/officeDocument/2006/relationships/image" Target="../media/image80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34" Type="http://schemas.openxmlformats.org/officeDocument/2006/relationships/image" Target="../media/image78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51.png"/><Relationship Id="rId25" Type="http://schemas.openxmlformats.org/officeDocument/2006/relationships/slide" Target="slide63.xml"/><Relationship Id="rId33" Type="http://schemas.openxmlformats.org/officeDocument/2006/relationships/slide" Target="slide51.xml"/><Relationship Id="rId38" Type="http://schemas.openxmlformats.org/officeDocument/2006/relationships/slide" Target="slide59.xml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34.xml"/><Relationship Id="rId29" Type="http://schemas.openxmlformats.org/officeDocument/2006/relationships/slide" Target="slide67.xml"/><Relationship Id="rId41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70.png"/><Relationship Id="rId24" Type="http://schemas.openxmlformats.org/officeDocument/2006/relationships/image" Target="../media/image73.png"/><Relationship Id="rId32" Type="http://schemas.openxmlformats.org/officeDocument/2006/relationships/image" Target="../media/image77.png"/><Relationship Id="rId37" Type="http://schemas.openxmlformats.org/officeDocument/2006/relationships/image" Target="../media/image79.png"/><Relationship Id="rId40" Type="http://schemas.openxmlformats.org/officeDocument/2006/relationships/slide" Target="slide43.xml"/><Relationship Id="rId5" Type="http://schemas.openxmlformats.org/officeDocument/2006/relationships/slide" Target="slide19.xml"/><Relationship Id="rId15" Type="http://schemas.openxmlformats.org/officeDocument/2006/relationships/image" Target="../media/image49.png"/><Relationship Id="rId23" Type="http://schemas.openxmlformats.org/officeDocument/2006/relationships/image" Target="../media/image72.png"/><Relationship Id="rId28" Type="http://schemas.openxmlformats.org/officeDocument/2006/relationships/image" Target="../media/image75.png"/><Relationship Id="rId36" Type="http://schemas.openxmlformats.org/officeDocument/2006/relationships/slide" Target="slide47.xml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slide" Target="slide39.xml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37.xml"/><Relationship Id="rId22" Type="http://schemas.openxmlformats.org/officeDocument/2006/relationships/image" Target="../media/image30.png"/><Relationship Id="rId27" Type="http://schemas.openxmlformats.org/officeDocument/2006/relationships/slide" Target="slide55.xml"/><Relationship Id="rId30" Type="http://schemas.openxmlformats.org/officeDocument/2006/relationships/image" Target="../media/image76.png"/><Relationship Id="rId35" Type="http://schemas.openxmlformats.org/officeDocument/2006/relationships/image" Target="../media/image5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4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5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image" Target="../media/image50.png"/><Relationship Id="rId26" Type="http://schemas.openxmlformats.org/officeDocument/2006/relationships/image" Target="../media/image85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34" Type="http://schemas.openxmlformats.org/officeDocument/2006/relationships/image" Target="../media/image31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84.png"/><Relationship Id="rId33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slide" Target="slide36.xml"/><Relationship Id="rId20" Type="http://schemas.openxmlformats.org/officeDocument/2006/relationships/image" Target="../media/image51.png"/><Relationship Id="rId29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83.png"/><Relationship Id="rId32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82.png"/><Relationship Id="rId28" Type="http://schemas.openxmlformats.org/officeDocument/2006/relationships/image" Target="../media/image86.png"/><Relationship Id="rId10" Type="http://schemas.microsoft.com/office/2007/relationships/hdphoto" Target="../media/hdphoto7.wdp"/><Relationship Id="rId19" Type="http://schemas.openxmlformats.org/officeDocument/2006/relationships/slide" Target="slide40.xml"/><Relationship Id="rId31" Type="http://schemas.openxmlformats.org/officeDocument/2006/relationships/image" Target="../media/image59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35.xml"/><Relationship Id="rId22" Type="http://schemas.openxmlformats.org/officeDocument/2006/relationships/image" Target="../media/image30.png"/><Relationship Id="rId27" Type="http://schemas.openxmlformats.org/officeDocument/2006/relationships/image" Target="../media/image77.png"/><Relationship Id="rId30" Type="http://schemas.openxmlformats.org/officeDocument/2006/relationships/slide" Target="slide34.xml"/><Relationship Id="rId35" Type="http://schemas.openxmlformats.org/officeDocument/2006/relationships/image" Target="../media/image6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37.xml"/><Relationship Id="rId18" Type="http://schemas.openxmlformats.org/officeDocument/2006/relationships/image" Target="../media/image52.png"/><Relationship Id="rId26" Type="http://schemas.openxmlformats.org/officeDocument/2006/relationships/image" Target="../media/image86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34" Type="http://schemas.openxmlformats.org/officeDocument/2006/relationships/image" Target="../media/image31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77.png"/><Relationship Id="rId33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slide" Target="slide41.xml"/><Relationship Id="rId20" Type="http://schemas.openxmlformats.org/officeDocument/2006/relationships/slide" Target="slide34.xml"/><Relationship Id="rId29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85.png"/><Relationship Id="rId32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image" Target="../media/image50.png"/><Relationship Id="rId23" Type="http://schemas.openxmlformats.org/officeDocument/2006/relationships/image" Target="../media/image84.png"/><Relationship Id="rId28" Type="http://schemas.openxmlformats.org/officeDocument/2006/relationships/image" Target="../media/image82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image" Target="../media/image59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image" Target="../media/image83.png"/><Relationship Id="rId27" Type="http://schemas.openxmlformats.org/officeDocument/2006/relationships/image" Target="../media/image30.png"/><Relationship Id="rId30" Type="http://schemas.openxmlformats.org/officeDocument/2006/relationships/slide" Target="slide35.xml"/><Relationship Id="rId35" Type="http://schemas.openxmlformats.org/officeDocument/2006/relationships/image" Target="../media/image6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9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image" Target="../media/image73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34" Type="http://schemas.openxmlformats.org/officeDocument/2006/relationships/image" Target="../media/image62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90.png"/><Relationship Id="rId33" Type="http://schemas.openxmlformats.org/officeDocument/2006/relationships/image" Target="../media/image31.png"/><Relationship Id="rId2" Type="http://schemas.openxmlformats.org/officeDocument/2006/relationships/image" Target="../media/image6.jpg"/><Relationship Id="rId16" Type="http://schemas.openxmlformats.org/officeDocument/2006/relationships/slide" Target="slide44.xml"/><Relationship Id="rId20" Type="http://schemas.openxmlformats.org/officeDocument/2006/relationships/image" Target="../media/image51.png"/><Relationship Id="rId29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89.png"/><Relationship Id="rId32" Type="http://schemas.openxmlformats.org/officeDocument/2006/relationships/image" Target="../media/image61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88.png"/><Relationship Id="rId28" Type="http://schemas.openxmlformats.org/officeDocument/2006/relationships/image" Target="../media/image86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31" Type="http://schemas.openxmlformats.org/officeDocument/2006/relationships/image" Target="../media/image60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43.xml"/><Relationship Id="rId22" Type="http://schemas.openxmlformats.org/officeDocument/2006/relationships/image" Target="../media/image87.png"/><Relationship Id="rId27" Type="http://schemas.openxmlformats.org/officeDocument/2006/relationships/image" Target="../media/image81.png"/><Relationship Id="rId30" Type="http://schemas.openxmlformats.org/officeDocument/2006/relationships/image" Target="../media/image59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45.xml"/><Relationship Id="rId18" Type="http://schemas.openxmlformats.org/officeDocument/2006/relationships/image" Target="../media/image52.png"/><Relationship Id="rId26" Type="http://schemas.openxmlformats.org/officeDocument/2006/relationships/image" Target="../media/image73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34" Type="http://schemas.openxmlformats.org/officeDocument/2006/relationships/image" Target="../media/image62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90.png"/><Relationship Id="rId33" Type="http://schemas.openxmlformats.org/officeDocument/2006/relationships/image" Target="../media/image31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42.xml"/><Relationship Id="rId29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89.png"/><Relationship Id="rId32" Type="http://schemas.openxmlformats.org/officeDocument/2006/relationships/image" Target="../media/image61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88.png"/><Relationship Id="rId28" Type="http://schemas.openxmlformats.org/officeDocument/2006/relationships/image" Target="../media/image86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image" Target="../media/image60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image" Target="../media/image87.png"/><Relationship Id="rId27" Type="http://schemas.openxmlformats.org/officeDocument/2006/relationships/image" Target="../media/image81.png"/><Relationship Id="rId30" Type="http://schemas.openxmlformats.org/officeDocument/2006/relationships/image" Target="../media/image59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4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43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image" Target="../media/image73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86.png"/><Relationship Id="rId2" Type="http://schemas.openxmlformats.org/officeDocument/2006/relationships/image" Target="../media/image6.jpg"/><Relationship Id="rId16" Type="http://schemas.openxmlformats.org/officeDocument/2006/relationships/slide" Target="slide48.xml"/><Relationship Id="rId20" Type="http://schemas.openxmlformats.org/officeDocument/2006/relationships/image" Target="../media/image51.png"/><Relationship Id="rId29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91.png"/><Relationship Id="rId32" Type="http://schemas.openxmlformats.org/officeDocument/2006/relationships/image" Target="../media/image62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79.png"/><Relationship Id="rId28" Type="http://schemas.openxmlformats.org/officeDocument/2006/relationships/image" Target="../media/image59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31" Type="http://schemas.openxmlformats.org/officeDocument/2006/relationships/image" Target="../media/image31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47.xml"/><Relationship Id="rId22" Type="http://schemas.openxmlformats.org/officeDocument/2006/relationships/slide" Target="slide38.xml"/><Relationship Id="rId27" Type="http://schemas.openxmlformats.org/officeDocument/2006/relationships/slide" Target="slide34.xml"/><Relationship Id="rId30" Type="http://schemas.openxmlformats.org/officeDocument/2006/relationships/image" Target="../media/image61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49.xml"/><Relationship Id="rId18" Type="http://schemas.openxmlformats.org/officeDocument/2006/relationships/image" Target="../media/image52.png"/><Relationship Id="rId26" Type="http://schemas.openxmlformats.org/officeDocument/2006/relationships/image" Target="../media/image31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46.xml"/><Relationship Id="rId29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59.png"/><Relationship Id="rId28" Type="http://schemas.openxmlformats.org/officeDocument/2006/relationships/image" Target="../media/image79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image" Target="../media/image73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slide" Target="slide35.xml"/><Relationship Id="rId27" Type="http://schemas.openxmlformats.org/officeDocument/2006/relationships/image" Target="../media/image62.png"/><Relationship Id="rId30" Type="http://schemas.openxmlformats.org/officeDocument/2006/relationships/image" Target="../media/image86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46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47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image" Target="../media/image86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78.png"/><Relationship Id="rId33" Type="http://schemas.openxmlformats.org/officeDocument/2006/relationships/image" Target="../media/image62.png"/><Relationship Id="rId2" Type="http://schemas.openxmlformats.org/officeDocument/2006/relationships/image" Target="../media/image6.jpg"/><Relationship Id="rId16" Type="http://schemas.openxmlformats.org/officeDocument/2006/relationships/slide" Target="slide52.xml"/><Relationship Id="rId20" Type="http://schemas.openxmlformats.org/officeDocument/2006/relationships/image" Target="../media/image51.png"/><Relationship Id="rId29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73.png"/><Relationship Id="rId32" Type="http://schemas.openxmlformats.org/officeDocument/2006/relationships/image" Target="../media/image31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92.png"/><Relationship Id="rId28" Type="http://schemas.openxmlformats.org/officeDocument/2006/relationships/slide" Target="slide34.xml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31" Type="http://schemas.openxmlformats.org/officeDocument/2006/relationships/image" Target="../media/image61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51.xml"/><Relationship Id="rId22" Type="http://schemas.openxmlformats.org/officeDocument/2006/relationships/image" Target="../media/image85.png"/><Relationship Id="rId27" Type="http://schemas.openxmlformats.org/officeDocument/2006/relationships/image" Target="../media/image93.png"/><Relationship Id="rId30" Type="http://schemas.openxmlformats.org/officeDocument/2006/relationships/image" Target="../media/image60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53.xml"/><Relationship Id="rId18" Type="http://schemas.openxmlformats.org/officeDocument/2006/relationships/image" Target="../media/image52.png"/><Relationship Id="rId26" Type="http://schemas.openxmlformats.org/officeDocument/2006/relationships/image" Target="../media/image31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61.png"/><Relationship Id="rId33" Type="http://schemas.openxmlformats.org/officeDocument/2006/relationships/image" Target="../media/image93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50.xml"/><Relationship Id="rId29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60.png"/><Relationship Id="rId32" Type="http://schemas.openxmlformats.org/officeDocument/2006/relationships/image" Target="../media/image86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59.png"/><Relationship Id="rId28" Type="http://schemas.openxmlformats.org/officeDocument/2006/relationships/image" Target="../media/image85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image" Target="../media/image78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slide" Target="slide35.xml"/><Relationship Id="rId27" Type="http://schemas.openxmlformats.org/officeDocument/2006/relationships/image" Target="../media/image62.png"/><Relationship Id="rId30" Type="http://schemas.openxmlformats.org/officeDocument/2006/relationships/image" Target="../media/image73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5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4.xml"/><Relationship Id="rId14" Type="http://schemas.openxmlformats.org/officeDocument/2006/relationships/image" Target="../media/image28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51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image" Target="../media/image95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34" Type="http://schemas.openxmlformats.org/officeDocument/2006/relationships/image" Target="../media/image31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73.png"/><Relationship Id="rId33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slide" Target="slide56.xml"/><Relationship Id="rId20" Type="http://schemas.openxmlformats.org/officeDocument/2006/relationships/image" Target="../media/image51.png"/><Relationship Id="rId29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94.png"/><Relationship Id="rId32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83.png"/><Relationship Id="rId28" Type="http://schemas.openxmlformats.org/officeDocument/2006/relationships/image" Target="../media/image86.png"/><Relationship Id="rId36" Type="http://schemas.openxmlformats.org/officeDocument/2006/relationships/image" Target="../media/image93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31" Type="http://schemas.openxmlformats.org/officeDocument/2006/relationships/image" Target="../media/image59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55.xml"/><Relationship Id="rId22" Type="http://schemas.openxmlformats.org/officeDocument/2006/relationships/image" Target="../media/image79.png"/><Relationship Id="rId27" Type="http://schemas.openxmlformats.org/officeDocument/2006/relationships/image" Target="../media/image75.png"/><Relationship Id="rId30" Type="http://schemas.openxmlformats.org/officeDocument/2006/relationships/slide" Target="slide34.xml"/><Relationship Id="rId35" Type="http://schemas.openxmlformats.org/officeDocument/2006/relationships/image" Target="../media/image62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57.xml"/><Relationship Id="rId18" Type="http://schemas.openxmlformats.org/officeDocument/2006/relationships/image" Target="../media/image52.png"/><Relationship Id="rId26" Type="http://schemas.openxmlformats.org/officeDocument/2006/relationships/image" Target="../media/image31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34" Type="http://schemas.openxmlformats.org/officeDocument/2006/relationships/image" Target="../media/image86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61.png"/><Relationship Id="rId33" Type="http://schemas.openxmlformats.org/officeDocument/2006/relationships/image" Target="../media/image75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54.xml"/><Relationship Id="rId29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60.png"/><Relationship Id="rId32" Type="http://schemas.openxmlformats.org/officeDocument/2006/relationships/image" Target="../media/image95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59.png"/><Relationship Id="rId28" Type="http://schemas.openxmlformats.org/officeDocument/2006/relationships/image" Target="../media/image79.png"/><Relationship Id="rId36" Type="http://schemas.openxmlformats.org/officeDocument/2006/relationships/image" Target="../media/image93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image" Target="../media/image73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slide" Target="slide35.xml"/><Relationship Id="rId27" Type="http://schemas.openxmlformats.org/officeDocument/2006/relationships/image" Target="../media/image62.png"/><Relationship Id="rId30" Type="http://schemas.openxmlformats.org/officeDocument/2006/relationships/image" Target="../media/image94.png"/><Relationship Id="rId35" Type="http://schemas.openxmlformats.org/officeDocument/2006/relationships/image" Target="../media/image88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54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35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image" Target="../media/image59.png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slide" Target="slide34.xml"/><Relationship Id="rId2" Type="http://schemas.openxmlformats.org/officeDocument/2006/relationships/image" Target="../media/image6.jpg"/><Relationship Id="rId16" Type="http://schemas.openxmlformats.org/officeDocument/2006/relationships/slide" Target="slide60.xml"/><Relationship Id="rId20" Type="http://schemas.openxmlformats.org/officeDocument/2006/relationships/image" Target="../media/image51.png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86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80.png"/><Relationship Id="rId28" Type="http://schemas.openxmlformats.org/officeDocument/2006/relationships/image" Target="../media/image61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59.xml"/><Relationship Id="rId22" Type="http://schemas.openxmlformats.org/officeDocument/2006/relationships/image" Target="../media/image77.png"/><Relationship Id="rId27" Type="http://schemas.openxmlformats.org/officeDocument/2006/relationships/image" Target="../media/image60.png"/><Relationship Id="rId30" Type="http://schemas.openxmlformats.org/officeDocument/2006/relationships/image" Target="../media/image62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61.xml"/><Relationship Id="rId18" Type="http://schemas.openxmlformats.org/officeDocument/2006/relationships/image" Target="../media/image52.png"/><Relationship Id="rId26" Type="http://schemas.openxmlformats.org/officeDocument/2006/relationships/image" Target="../media/image31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58.xml"/><Relationship Id="rId29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59.png"/><Relationship Id="rId28" Type="http://schemas.openxmlformats.org/officeDocument/2006/relationships/image" Target="../media/image77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slide" Target="slide35.xml"/><Relationship Id="rId27" Type="http://schemas.openxmlformats.org/officeDocument/2006/relationships/image" Target="../media/image62.png"/><Relationship Id="rId30" Type="http://schemas.openxmlformats.org/officeDocument/2006/relationships/image" Target="../media/image86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58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59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slide" Target="slide34.xml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86.png"/><Relationship Id="rId2" Type="http://schemas.openxmlformats.org/officeDocument/2006/relationships/image" Target="../media/image6.jpg"/><Relationship Id="rId16" Type="http://schemas.openxmlformats.org/officeDocument/2006/relationships/slide" Target="slide64.xml"/><Relationship Id="rId20" Type="http://schemas.openxmlformats.org/officeDocument/2006/relationships/image" Target="../media/image51.png"/><Relationship Id="rId29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96.png"/><Relationship Id="rId32" Type="http://schemas.openxmlformats.org/officeDocument/2006/relationships/image" Target="../media/image77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81.png"/><Relationship Id="rId28" Type="http://schemas.openxmlformats.org/officeDocument/2006/relationships/image" Target="../media/image60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31" Type="http://schemas.openxmlformats.org/officeDocument/2006/relationships/image" Target="../media/image62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63.xml"/><Relationship Id="rId22" Type="http://schemas.openxmlformats.org/officeDocument/2006/relationships/image" Target="../media/image74.png"/><Relationship Id="rId27" Type="http://schemas.openxmlformats.org/officeDocument/2006/relationships/image" Target="../media/image59.png"/><Relationship Id="rId30" Type="http://schemas.openxmlformats.org/officeDocument/2006/relationships/image" Target="../media/image31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65.xml"/><Relationship Id="rId18" Type="http://schemas.openxmlformats.org/officeDocument/2006/relationships/image" Target="../media/image52.png"/><Relationship Id="rId26" Type="http://schemas.openxmlformats.org/officeDocument/2006/relationships/image" Target="../media/image31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62.xml"/><Relationship Id="rId29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60.png"/><Relationship Id="rId32" Type="http://schemas.openxmlformats.org/officeDocument/2006/relationships/image" Target="../media/image77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59.png"/><Relationship Id="rId28" Type="http://schemas.openxmlformats.org/officeDocument/2006/relationships/image" Target="../media/image74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31" Type="http://schemas.openxmlformats.org/officeDocument/2006/relationships/image" Target="../media/image86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slide" Target="slide35.xml"/><Relationship Id="rId27" Type="http://schemas.openxmlformats.org/officeDocument/2006/relationships/image" Target="../media/image62.png"/><Relationship Id="rId30" Type="http://schemas.openxmlformats.org/officeDocument/2006/relationships/image" Target="../media/image96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62.xml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63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png"/><Relationship Id="rId18" Type="http://schemas.openxmlformats.org/officeDocument/2006/relationships/slide" Target="slide36.xml"/><Relationship Id="rId26" Type="http://schemas.openxmlformats.org/officeDocument/2006/relationships/slide" Target="slide34.xml"/><Relationship Id="rId3" Type="http://schemas.openxmlformats.org/officeDocument/2006/relationships/image" Target="../media/image13.png"/><Relationship Id="rId21" Type="http://schemas.openxmlformats.org/officeDocument/2006/relationships/image" Target="../media/image52.png"/><Relationship Id="rId7" Type="http://schemas.microsoft.com/office/2007/relationships/hdphoto" Target="../media/hdphoto1.wdp"/><Relationship Id="rId12" Type="http://schemas.openxmlformats.org/officeDocument/2006/relationships/slide" Target="slide18.xml"/><Relationship Id="rId17" Type="http://schemas.openxmlformats.org/officeDocument/2006/relationships/image" Target="../media/image49.png"/><Relationship Id="rId25" Type="http://schemas.openxmlformats.org/officeDocument/2006/relationships/image" Target="../media/image86.png"/><Relationship Id="rId2" Type="http://schemas.openxmlformats.org/officeDocument/2006/relationships/image" Target="../media/image6.jpg"/><Relationship Id="rId16" Type="http://schemas.openxmlformats.org/officeDocument/2006/relationships/slide" Target="slide68.xml"/><Relationship Id="rId20" Type="http://schemas.openxmlformats.org/officeDocument/2006/relationships/image" Target="../media/image51.png"/><Relationship Id="rId29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8.png"/><Relationship Id="rId24" Type="http://schemas.openxmlformats.org/officeDocument/2006/relationships/image" Target="../media/image76.png"/><Relationship Id="rId5" Type="http://schemas.openxmlformats.org/officeDocument/2006/relationships/slide" Target="slide19.xml"/><Relationship Id="rId15" Type="http://schemas.openxmlformats.org/officeDocument/2006/relationships/image" Target="../media/image48.png"/><Relationship Id="rId23" Type="http://schemas.openxmlformats.org/officeDocument/2006/relationships/image" Target="../media/image31.png"/><Relationship Id="rId28" Type="http://schemas.openxmlformats.org/officeDocument/2006/relationships/image" Target="../media/image60.png"/><Relationship Id="rId10" Type="http://schemas.microsoft.com/office/2007/relationships/hdphoto" Target="../media/hdphoto7.wdp"/><Relationship Id="rId19" Type="http://schemas.openxmlformats.org/officeDocument/2006/relationships/image" Target="../media/image50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slide" Target="slide67.xml"/><Relationship Id="rId22" Type="http://schemas.openxmlformats.org/officeDocument/2006/relationships/image" Target="../media/image97.png"/><Relationship Id="rId27" Type="http://schemas.openxmlformats.org/officeDocument/2006/relationships/image" Target="../media/image59.png"/><Relationship Id="rId30" Type="http://schemas.openxmlformats.org/officeDocument/2006/relationships/image" Target="../media/image62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69.xml"/><Relationship Id="rId18" Type="http://schemas.openxmlformats.org/officeDocument/2006/relationships/image" Target="../media/image52.png"/><Relationship Id="rId26" Type="http://schemas.openxmlformats.org/officeDocument/2006/relationships/image" Target="../media/image31.png"/><Relationship Id="rId3" Type="http://schemas.openxmlformats.org/officeDocument/2006/relationships/image" Target="../media/image13.png"/><Relationship Id="rId21" Type="http://schemas.openxmlformats.org/officeDocument/2006/relationships/image" Target="../media/image63.png"/><Relationship Id="rId7" Type="http://schemas.microsoft.com/office/2007/relationships/hdphoto" Target="../media/hdphoto1.wdp"/><Relationship Id="rId12" Type="http://schemas.openxmlformats.org/officeDocument/2006/relationships/image" Target="../media/image47.png"/><Relationship Id="rId17" Type="http://schemas.openxmlformats.org/officeDocument/2006/relationships/image" Target="../media/image51.png"/><Relationship Id="rId25" Type="http://schemas.openxmlformats.org/officeDocument/2006/relationships/image" Target="../media/image61.png"/><Relationship Id="rId2" Type="http://schemas.openxmlformats.org/officeDocument/2006/relationships/image" Target="../media/image6.jpg"/><Relationship Id="rId16" Type="http://schemas.openxmlformats.org/officeDocument/2006/relationships/image" Target="../media/image50.png"/><Relationship Id="rId20" Type="http://schemas.openxmlformats.org/officeDocument/2006/relationships/slide" Target="slide66.xml"/><Relationship Id="rId29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18.xml"/><Relationship Id="rId24" Type="http://schemas.openxmlformats.org/officeDocument/2006/relationships/image" Target="../media/image60.png"/><Relationship Id="rId5" Type="http://schemas.openxmlformats.org/officeDocument/2006/relationships/slide" Target="slide19.xml"/><Relationship Id="rId15" Type="http://schemas.openxmlformats.org/officeDocument/2006/relationships/slide" Target="slide37.xml"/><Relationship Id="rId23" Type="http://schemas.openxmlformats.org/officeDocument/2006/relationships/image" Target="../media/image59.png"/><Relationship Id="rId28" Type="http://schemas.openxmlformats.org/officeDocument/2006/relationships/image" Target="../media/image97.png"/><Relationship Id="rId10" Type="http://schemas.microsoft.com/office/2007/relationships/hdphoto" Target="../media/hdphoto7.wdp"/><Relationship Id="rId19" Type="http://schemas.openxmlformats.org/officeDocument/2006/relationships/image" Target="../media/image28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9.png"/><Relationship Id="rId22" Type="http://schemas.openxmlformats.org/officeDocument/2006/relationships/slide" Target="slide35.xml"/><Relationship Id="rId27" Type="http://schemas.openxmlformats.org/officeDocument/2006/relationships/image" Target="../media/image62.png"/><Relationship Id="rId30" Type="http://schemas.openxmlformats.org/officeDocument/2006/relationships/image" Target="../media/image86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66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6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5.png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67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slide" Target="slide18.xml"/><Relationship Id="rId18" Type="http://schemas.openxmlformats.org/officeDocument/2006/relationships/image" Target="../media/image50.png"/><Relationship Id="rId3" Type="http://schemas.openxmlformats.org/officeDocument/2006/relationships/image" Target="../media/image13.png"/><Relationship Id="rId21" Type="http://schemas.openxmlformats.org/officeDocument/2006/relationships/image" Target="../media/image99.png"/><Relationship Id="rId7" Type="http://schemas.microsoft.com/office/2007/relationships/hdphoto" Target="../media/hdphoto1.wdp"/><Relationship Id="rId12" Type="http://schemas.openxmlformats.org/officeDocument/2006/relationships/image" Target="../media/image70.png"/><Relationship Id="rId17" Type="http://schemas.openxmlformats.org/officeDocument/2006/relationships/slide" Target="slide27.xml"/><Relationship Id="rId2" Type="http://schemas.openxmlformats.org/officeDocument/2006/relationships/image" Target="../media/image6.jpg"/><Relationship Id="rId16" Type="http://schemas.openxmlformats.org/officeDocument/2006/relationships/image" Target="../media/image49.png"/><Relationship Id="rId20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98.png"/><Relationship Id="rId5" Type="http://schemas.openxmlformats.org/officeDocument/2006/relationships/slide" Target="slide19.xml"/><Relationship Id="rId15" Type="http://schemas.openxmlformats.org/officeDocument/2006/relationships/slide" Target="slide71.xml"/><Relationship Id="rId23" Type="http://schemas.openxmlformats.org/officeDocument/2006/relationships/image" Target="../media/image100.png"/><Relationship Id="rId10" Type="http://schemas.microsoft.com/office/2007/relationships/hdphoto" Target="../media/hdphoto7.wdp"/><Relationship Id="rId19" Type="http://schemas.openxmlformats.org/officeDocument/2006/relationships/image" Target="../media/image51.png"/><Relationship Id="rId4" Type="http://schemas.openxmlformats.org/officeDocument/2006/relationships/image" Target="../media/image14.png"/><Relationship Id="rId9" Type="http://schemas.openxmlformats.org/officeDocument/2006/relationships/image" Target="../media/image45.png"/><Relationship Id="rId14" Type="http://schemas.openxmlformats.org/officeDocument/2006/relationships/image" Target="../media/image47.png"/><Relationship Id="rId22" Type="http://schemas.microsoft.com/office/2007/relationships/hdphoto" Target="../media/hdphoto10.wdp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7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Relationship Id="rId14" Type="http://schemas.openxmlformats.org/officeDocument/2006/relationships/image" Target="../media/image98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7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Relationship Id="rId14" Type="http://schemas.openxmlformats.org/officeDocument/2006/relationships/image" Target="../media/image98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7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Relationship Id="rId14" Type="http://schemas.openxmlformats.org/officeDocument/2006/relationships/image" Target="../media/image98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7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Relationship Id="rId14" Type="http://schemas.openxmlformats.org/officeDocument/2006/relationships/image" Target="../media/image98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slide" Target="slide70.xml"/><Relationship Id="rId18" Type="http://schemas.openxmlformats.org/officeDocument/2006/relationships/slide" Target="slide18.xml"/><Relationship Id="rId3" Type="http://schemas.openxmlformats.org/officeDocument/2006/relationships/slideLayout" Target="../slideLayouts/slideLayout7.xml"/><Relationship Id="rId7" Type="http://schemas.openxmlformats.org/officeDocument/2006/relationships/slide" Target="slide19.xml"/><Relationship Id="rId12" Type="http://schemas.openxmlformats.org/officeDocument/2006/relationships/image" Target="../media/image64.png"/><Relationship Id="rId17" Type="http://schemas.openxmlformats.org/officeDocument/2006/relationships/image" Target="../media/image101.png"/><Relationship Id="rId2" Type="http://schemas.openxmlformats.org/officeDocument/2006/relationships/video" Target="../media/media2.mp4"/><Relationship Id="rId16" Type="http://schemas.openxmlformats.org/officeDocument/2006/relationships/image" Target="../media/image35.png"/><Relationship Id="rId1" Type="http://schemas.microsoft.com/office/2007/relationships/media" Target="../media/media2.mp4"/><Relationship Id="rId6" Type="http://schemas.openxmlformats.org/officeDocument/2006/relationships/image" Target="../media/image14.png"/><Relationship Id="rId11" Type="http://schemas.openxmlformats.org/officeDocument/2006/relationships/slide" Target="slide24.xml"/><Relationship Id="rId5" Type="http://schemas.openxmlformats.org/officeDocument/2006/relationships/image" Target="../media/image13.png"/><Relationship Id="rId15" Type="http://schemas.openxmlformats.org/officeDocument/2006/relationships/image" Target="../media/image66.png"/><Relationship Id="rId10" Type="http://schemas.openxmlformats.org/officeDocument/2006/relationships/image" Target="../media/image9.png"/><Relationship Id="rId19" Type="http://schemas.openxmlformats.org/officeDocument/2006/relationships/image" Target="../media/image47.png"/><Relationship Id="rId4" Type="http://schemas.openxmlformats.org/officeDocument/2006/relationships/image" Target="../media/image6.jpg"/><Relationship Id="rId9" Type="http://schemas.microsoft.com/office/2007/relationships/hdphoto" Target="../media/hdphoto1.wdp"/><Relationship Id="rId14" Type="http://schemas.openxmlformats.org/officeDocument/2006/relationships/image" Target="../media/image65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slide" Target="slide70.xml"/><Relationship Id="rId18" Type="http://schemas.openxmlformats.org/officeDocument/2006/relationships/slide" Target="slide18.xml"/><Relationship Id="rId3" Type="http://schemas.openxmlformats.org/officeDocument/2006/relationships/slideLayout" Target="../slideLayouts/slideLayout7.xml"/><Relationship Id="rId7" Type="http://schemas.openxmlformats.org/officeDocument/2006/relationships/slide" Target="slide19.xml"/><Relationship Id="rId12" Type="http://schemas.openxmlformats.org/officeDocument/2006/relationships/image" Target="../media/image64.png"/><Relationship Id="rId17" Type="http://schemas.openxmlformats.org/officeDocument/2006/relationships/image" Target="../media/image102.png"/><Relationship Id="rId2" Type="http://schemas.microsoft.com/office/2007/relationships/media" Target="../media/media3.mp4"/><Relationship Id="rId16" Type="http://schemas.openxmlformats.org/officeDocument/2006/relationships/image" Target="../media/image34.png"/><Relationship Id="rId1" Type="http://schemas.openxmlformats.org/officeDocument/2006/relationships/video" Target="NULL" TargetMode="External"/><Relationship Id="rId6" Type="http://schemas.openxmlformats.org/officeDocument/2006/relationships/image" Target="../media/image14.png"/><Relationship Id="rId11" Type="http://schemas.openxmlformats.org/officeDocument/2006/relationships/slide" Target="slide24.xml"/><Relationship Id="rId5" Type="http://schemas.openxmlformats.org/officeDocument/2006/relationships/image" Target="../media/image13.png"/><Relationship Id="rId15" Type="http://schemas.openxmlformats.org/officeDocument/2006/relationships/image" Target="../media/image66.png"/><Relationship Id="rId10" Type="http://schemas.openxmlformats.org/officeDocument/2006/relationships/image" Target="../media/image9.png"/><Relationship Id="rId19" Type="http://schemas.openxmlformats.org/officeDocument/2006/relationships/image" Target="../media/image47.png"/><Relationship Id="rId4" Type="http://schemas.openxmlformats.org/officeDocument/2006/relationships/image" Target="../media/image6.jpg"/><Relationship Id="rId9" Type="http://schemas.microsoft.com/office/2007/relationships/hdphoto" Target="../media/hdphoto1.wdp"/><Relationship Id="rId14" Type="http://schemas.openxmlformats.org/officeDocument/2006/relationships/image" Target="../media/image65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7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Relationship Id="rId14" Type="http://schemas.openxmlformats.org/officeDocument/2006/relationships/image" Target="../media/image98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slide" Target="slide70.xml"/><Relationship Id="rId18" Type="http://schemas.openxmlformats.org/officeDocument/2006/relationships/slide" Target="slide18.xml"/><Relationship Id="rId3" Type="http://schemas.openxmlformats.org/officeDocument/2006/relationships/slideLayout" Target="../slideLayouts/slideLayout7.xml"/><Relationship Id="rId7" Type="http://schemas.openxmlformats.org/officeDocument/2006/relationships/slide" Target="slide19.xml"/><Relationship Id="rId12" Type="http://schemas.openxmlformats.org/officeDocument/2006/relationships/image" Target="../media/image64.png"/><Relationship Id="rId17" Type="http://schemas.openxmlformats.org/officeDocument/2006/relationships/image" Target="../media/image103.png"/><Relationship Id="rId2" Type="http://schemas.microsoft.com/office/2007/relationships/media" Target="../media/media4.mp4"/><Relationship Id="rId16" Type="http://schemas.openxmlformats.org/officeDocument/2006/relationships/image" Target="../media/image22.png"/><Relationship Id="rId1" Type="http://schemas.openxmlformats.org/officeDocument/2006/relationships/video" Target="NULL" TargetMode="External"/><Relationship Id="rId6" Type="http://schemas.openxmlformats.org/officeDocument/2006/relationships/image" Target="../media/image14.png"/><Relationship Id="rId11" Type="http://schemas.openxmlformats.org/officeDocument/2006/relationships/slide" Target="slide24.xml"/><Relationship Id="rId5" Type="http://schemas.openxmlformats.org/officeDocument/2006/relationships/image" Target="../media/image13.png"/><Relationship Id="rId15" Type="http://schemas.openxmlformats.org/officeDocument/2006/relationships/image" Target="../media/image66.png"/><Relationship Id="rId10" Type="http://schemas.openxmlformats.org/officeDocument/2006/relationships/image" Target="../media/image9.png"/><Relationship Id="rId19" Type="http://schemas.openxmlformats.org/officeDocument/2006/relationships/image" Target="../media/image47.png"/><Relationship Id="rId4" Type="http://schemas.openxmlformats.org/officeDocument/2006/relationships/image" Target="../media/image6.jpg"/><Relationship Id="rId9" Type="http://schemas.microsoft.com/office/2007/relationships/hdphoto" Target="../media/hdphoto1.wdp"/><Relationship Id="rId14" Type="http://schemas.openxmlformats.org/officeDocument/2006/relationships/image" Target="../media/image65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6.png"/><Relationship Id="rId3" Type="http://schemas.openxmlformats.org/officeDocument/2006/relationships/image" Target="../media/image13.png"/><Relationship Id="rId7" Type="http://schemas.microsoft.com/office/2007/relationships/hdphoto" Target="../media/hdphoto1.wdp"/><Relationship Id="rId12" Type="http://schemas.openxmlformats.org/officeDocument/2006/relationships/image" Target="../media/image6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slide" Target="slide70.xml"/><Relationship Id="rId5" Type="http://schemas.openxmlformats.org/officeDocument/2006/relationships/slide" Target="slide19.xml"/><Relationship Id="rId10" Type="http://schemas.openxmlformats.org/officeDocument/2006/relationships/image" Target="../media/image64.png"/><Relationship Id="rId4" Type="http://schemas.openxmlformats.org/officeDocument/2006/relationships/image" Target="../media/image14.png"/><Relationship Id="rId9" Type="http://schemas.openxmlformats.org/officeDocument/2006/relationships/slide" Target="slide24.xml"/><Relationship Id="rId14" Type="http://schemas.openxmlformats.org/officeDocument/2006/relationships/image" Target="../media/image98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84E8A3-4C19-466B-8602-38DDF1D7C9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777"/>
          <a:stretch/>
        </p:blipFill>
        <p:spPr>
          <a:xfrm>
            <a:off x="4483376" y="1745171"/>
            <a:ext cx="3476476" cy="21793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2B8D72-76FD-4A65-BEA1-491BCCB42103}"/>
              </a:ext>
            </a:extLst>
          </p:cNvPr>
          <p:cNvSpPr txBox="1"/>
          <p:nvPr/>
        </p:nvSpPr>
        <p:spPr>
          <a:xfrm>
            <a:off x="4642002" y="3845730"/>
            <a:ext cx="2572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Luna </a:t>
            </a:r>
            <a:r>
              <a:rPr lang="en-US" sz="200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PowerPoint SP4</a:t>
            </a:r>
            <a:endParaRPr lang="en-US" sz="20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C25CBA-2CDB-4055-A402-9AAA5894D540}"/>
              </a:ext>
            </a:extLst>
          </p:cNvPr>
          <p:cNvSpPr/>
          <p:nvPr/>
        </p:nvSpPr>
        <p:spPr>
          <a:xfrm>
            <a:off x="33543" y="510863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Designed and Developed By: Alex Apple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Website: aacompware.com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YouTube: /</a:t>
            </a:r>
            <a:r>
              <a:rPr lang="en-US" dirty="0" err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missouri.musician</a:t>
            </a:r>
            <a:endParaRPr lang="en-US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1F87ED-59B0-4F78-A1B6-FA391D14C30E}"/>
              </a:ext>
            </a:extLst>
          </p:cNvPr>
          <p:cNvSpPr txBox="1"/>
          <p:nvPr/>
        </p:nvSpPr>
        <p:spPr>
          <a:xfrm>
            <a:off x="6587474" y="4970136"/>
            <a:ext cx="50114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template is released under CC BY 4.0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 can make adaptations of this work and use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for commercial purposes. However, you need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give me credit.</a:t>
            </a:r>
          </a:p>
        </p:txBody>
      </p:sp>
    </p:spTree>
    <p:extLst>
      <p:ext uri="{BB962C8B-B14F-4D97-AF65-F5344CB8AC3E}">
        <p14:creationId xmlns:p14="http://schemas.microsoft.com/office/powerpoint/2010/main" val="999016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A7BAD7-94FC-477C-9414-9CE7DDFDA6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143" y="1905810"/>
            <a:ext cx="3447713" cy="12796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745144-FC4B-44BE-A367-3BED54D208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52F91B8-856F-4061-AAAE-948E454482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862" y="2167240"/>
            <a:ext cx="3356253" cy="585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0F069E-AC85-4BDC-ABA3-8BC1D6F59D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A3D4BA6-FF09-40C0-AE81-3FD6118C9FDB}"/>
              </a:ext>
            </a:extLst>
          </p:cNvPr>
          <p:cNvSpPr/>
          <p:nvPr/>
        </p:nvSpPr>
        <p:spPr>
          <a:xfrm>
            <a:off x="145335" y="2238375"/>
            <a:ext cx="425239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A4E9C3-C48A-4805-9213-7BCD062291F0}"/>
              </a:ext>
            </a:extLst>
          </p:cNvPr>
          <p:cNvSpPr/>
          <p:nvPr/>
        </p:nvSpPr>
        <p:spPr>
          <a:xfrm>
            <a:off x="7796975" y="2195968"/>
            <a:ext cx="4249667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8BDEF-ED72-41C9-B583-F83B927BDF3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74"/>
          <a:stretch/>
        </p:blipFill>
        <p:spPr>
          <a:xfrm>
            <a:off x="7774126" y="1905810"/>
            <a:ext cx="45719" cy="12796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B759D7-C837-4E05-88E8-0790DC2D6F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674"/>
          <a:stretch/>
        </p:blipFill>
        <p:spPr>
          <a:xfrm>
            <a:off x="4372143" y="1905810"/>
            <a:ext cx="45719" cy="12796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7F5254E-E939-458E-9965-39A3DD1FA6DC}"/>
              </a:ext>
            </a:extLst>
          </p:cNvPr>
          <p:cNvSpPr txBox="1"/>
          <p:nvPr/>
        </p:nvSpPr>
        <p:spPr>
          <a:xfrm>
            <a:off x="4440711" y="2845711"/>
            <a:ext cx="16145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personal settings…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74F68B-D99F-4D54-BEEE-9210C9366181}"/>
              </a:ext>
            </a:extLst>
          </p:cNvPr>
          <p:cNvSpPr txBox="1"/>
          <p:nvPr/>
        </p:nvSpPr>
        <p:spPr>
          <a:xfrm>
            <a:off x="4440700" y="2845711"/>
            <a:ext cx="9332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Shutting down…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73324DC-AB02-4D69-85F8-0AFD7E9D9441}"/>
              </a:ext>
            </a:extLst>
          </p:cNvPr>
          <p:cNvSpPr/>
          <p:nvPr/>
        </p:nvSpPr>
        <p:spPr>
          <a:xfrm>
            <a:off x="3749514" y="1688324"/>
            <a:ext cx="4942840" cy="171535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A79ADE-4DB8-4DAF-AC84-BC3A71EF48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" y="0"/>
            <a:ext cx="12192000" cy="6858000"/>
          </a:xfrm>
          <a:prstGeom prst="rect">
            <a:avLst/>
          </a:prstGeom>
        </p:spPr>
      </p:pic>
      <p:pic>
        <p:nvPicPr>
          <p:cNvPr id="6" name="Windows XP Shutdown">
            <a:hlinkClick r:id="" action="ppaction://media"/>
            <a:extLst>
              <a:ext uri="{FF2B5EF4-FFF2-40B4-BE49-F238E27FC236}">
                <a16:creationId xmlns:a16="http://schemas.microsoft.com/office/drawing/2014/main" id="{4B05E5F9-3AD7-453F-BD43-CC0ED99D2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10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000"/>
    </mc:Choice>
    <mc:Fallback xmlns="">
      <p:transition spd="slow" advClick="0" advTm="1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repeatCount="indefinite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repeatCount="indefinite" fill="remove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8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0" grpId="0"/>
      <p:bldP spid="15" grpId="0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26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AC9552-10BD-4F47-8790-7183A2DEB0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9826" y="6195821"/>
            <a:ext cx="1210818" cy="6054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CE66CC-4AC8-438B-9C38-8D3B21E047AA}"/>
              </a:ext>
            </a:extLst>
          </p:cNvPr>
          <p:cNvSpPr txBox="1"/>
          <p:nvPr/>
        </p:nvSpPr>
        <p:spPr>
          <a:xfrm>
            <a:off x="91440" y="6460236"/>
            <a:ext cx="25309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Copyright © Microsoft Corporation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E8896E-2EB4-40F6-8166-BE66CE53B8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7607" y="1916537"/>
            <a:ext cx="1576344" cy="13934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128ECA-3D63-4223-BD14-089B21BC9416}"/>
              </a:ext>
            </a:extLst>
          </p:cNvPr>
          <p:cNvSpPr txBox="1"/>
          <p:nvPr/>
        </p:nvSpPr>
        <p:spPr>
          <a:xfrm>
            <a:off x="4503518" y="2991131"/>
            <a:ext cx="1581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Franklin Gothic Book" panose="020B0503020102020204" pitchFamily="34" charset="0"/>
              </a:rPr>
              <a:t>Microsoft</a:t>
            </a:r>
            <a:r>
              <a:rPr lang="en-US" sz="2000" baseline="30000" dirty="0">
                <a:solidFill>
                  <a:schemeClr val="bg1"/>
                </a:solidFill>
                <a:latin typeface="Franklin Gothic Book" panose="020B0503020102020204" pitchFamily="34" charset="0"/>
              </a:rPr>
              <a:t>®</a:t>
            </a:r>
            <a:r>
              <a:rPr lang="en-US" sz="2000" dirty="0">
                <a:solidFill>
                  <a:schemeClr val="bg1"/>
                </a:solidFill>
                <a:latin typeface="Franklin Gothic Book" panose="020B0503020102020204" pitchFamily="34" charset="0"/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AC903B-992A-4BA9-BD8B-7AE5DFC242DD}"/>
              </a:ext>
            </a:extLst>
          </p:cNvPr>
          <p:cNvSpPr txBox="1"/>
          <p:nvPr/>
        </p:nvSpPr>
        <p:spPr>
          <a:xfrm>
            <a:off x="4511906" y="3067981"/>
            <a:ext cx="3314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spc="-300" dirty="0">
                <a:solidFill>
                  <a:schemeClr val="bg1"/>
                </a:solidFill>
                <a:latin typeface="Franklin Gothic Medium" panose="020B0603020102020204" pitchFamily="34" charset="0"/>
              </a:rPr>
              <a:t>Windows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45A75F-AFAB-4668-A645-A6F58EA3FDB1}"/>
              </a:ext>
            </a:extLst>
          </p:cNvPr>
          <p:cNvSpPr txBox="1"/>
          <p:nvPr/>
        </p:nvSpPr>
        <p:spPr>
          <a:xfrm>
            <a:off x="7308996" y="3067981"/>
            <a:ext cx="11932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accent2"/>
                </a:solidFill>
                <a:latin typeface="Franklin Gothic Medium" panose="020B0603020102020204" pitchFamily="34" charset="0"/>
              </a:rPr>
              <a:t>xp</a:t>
            </a:r>
            <a:endParaRPr lang="en-US" sz="4000" dirty="0">
              <a:solidFill>
                <a:schemeClr val="accent2"/>
              </a:solidFill>
              <a:latin typeface="Franklin Gothic Medium" panose="020B06030201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EC6E87-EC4C-43DF-BE60-4B8CE4B759EE}"/>
              </a:ext>
            </a:extLst>
          </p:cNvPr>
          <p:cNvSpPr/>
          <p:nvPr/>
        </p:nvSpPr>
        <p:spPr>
          <a:xfrm>
            <a:off x="5141119" y="5016395"/>
            <a:ext cx="1722834" cy="170761"/>
          </a:xfrm>
          <a:prstGeom prst="roundRect">
            <a:avLst>
              <a:gd name="adj" fmla="val 33144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7E1FDE3-885F-4978-9FF3-9AF6E15AF7F0}"/>
              </a:ext>
            </a:extLst>
          </p:cNvPr>
          <p:cNvGrpSpPr/>
          <p:nvPr/>
        </p:nvGrpSpPr>
        <p:grpSpPr>
          <a:xfrm>
            <a:off x="5186398" y="5039941"/>
            <a:ext cx="285579" cy="117680"/>
            <a:chOff x="5868763" y="5176248"/>
            <a:chExt cx="285579" cy="11768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37BF44D-8D2C-46AD-BC4C-20F39D138B9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5DD1D0E-B3F7-42A3-9D2A-BF9E49C7D97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A5EA007-A656-48C6-B150-698008DFAD8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82DD687-7808-4ADF-A824-E116C872E68B}"/>
              </a:ext>
            </a:extLst>
          </p:cNvPr>
          <p:cNvGrpSpPr/>
          <p:nvPr/>
        </p:nvGrpSpPr>
        <p:grpSpPr>
          <a:xfrm>
            <a:off x="5289299" y="5041863"/>
            <a:ext cx="285579" cy="117680"/>
            <a:chOff x="5868763" y="5176248"/>
            <a:chExt cx="285579" cy="11768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35F0748-6833-4A49-BEA5-B1D4F9163BF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00F7778-183A-4C08-B5DC-246FA9627F4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BFCC1AC-BFE3-401B-924A-743AF37D014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63F58DB-27DD-46DE-BA85-FEB532F3FF23}"/>
              </a:ext>
            </a:extLst>
          </p:cNvPr>
          <p:cNvGrpSpPr/>
          <p:nvPr/>
        </p:nvGrpSpPr>
        <p:grpSpPr>
          <a:xfrm>
            <a:off x="5392202" y="5039941"/>
            <a:ext cx="285579" cy="117680"/>
            <a:chOff x="5868763" y="5176248"/>
            <a:chExt cx="285579" cy="11768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4890FBF8-8F62-44F3-AF11-23414A1386A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29BD697F-7090-4175-96EB-428938C97DF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57A060A6-CE91-449F-BDCA-3EAEAA2F90EF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C95E1241-A735-42B9-8BBE-7A7F5D5D5E49}"/>
              </a:ext>
            </a:extLst>
          </p:cNvPr>
          <p:cNvGrpSpPr/>
          <p:nvPr/>
        </p:nvGrpSpPr>
        <p:grpSpPr>
          <a:xfrm>
            <a:off x="5494175" y="5037669"/>
            <a:ext cx="285579" cy="117680"/>
            <a:chOff x="5868763" y="5176248"/>
            <a:chExt cx="285579" cy="117680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09E3D696-A8D8-45A5-B354-7776C1B5EEE1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57C21BF2-FF00-46E5-9221-BDF345CE72D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E0DFA007-7CEC-4871-9238-D3F598EC436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14518E42-93AC-4088-B91D-65BB94165D2C}"/>
              </a:ext>
            </a:extLst>
          </p:cNvPr>
          <p:cNvGrpSpPr/>
          <p:nvPr/>
        </p:nvGrpSpPr>
        <p:grpSpPr>
          <a:xfrm>
            <a:off x="5596278" y="5041633"/>
            <a:ext cx="285579" cy="117680"/>
            <a:chOff x="5868763" y="5176248"/>
            <a:chExt cx="285579" cy="117680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C83C6474-A8F1-413D-8A77-D6FA9632E36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13E253A3-3F7F-4FCE-9854-F2D494ADF30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7E8B1C85-3D5A-4B63-AD87-24A7C72A505F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96361FC-F5FC-49DE-8BA4-4114A79530BA}"/>
              </a:ext>
            </a:extLst>
          </p:cNvPr>
          <p:cNvGrpSpPr/>
          <p:nvPr/>
        </p:nvGrpSpPr>
        <p:grpSpPr>
          <a:xfrm>
            <a:off x="5699181" y="5040580"/>
            <a:ext cx="285579" cy="117680"/>
            <a:chOff x="5868763" y="5176248"/>
            <a:chExt cx="285579" cy="117680"/>
          </a:xfrm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744B3B10-871D-4E01-99EA-9936774BE00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8B9CA8EF-0280-4D3F-84BE-8383550161F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812B8D8F-F09A-4E1B-AB77-8F6205DAA7C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775DC9C7-BA12-4B49-B94A-43F954B3C9EF}"/>
              </a:ext>
            </a:extLst>
          </p:cNvPr>
          <p:cNvGrpSpPr/>
          <p:nvPr/>
        </p:nvGrpSpPr>
        <p:grpSpPr>
          <a:xfrm>
            <a:off x="5802307" y="5039527"/>
            <a:ext cx="285579" cy="117680"/>
            <a:chOff x="5868763" y="5176248"/>
            <a:chExt cx="285579" cy="117680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F20C58BD-EF8F-4E1E-887B-294C8B8BB04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116F4D5A-231C-44FF-A869-2E36BE959AE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BE8A594B-57AA-4F7C-B52C-A3DBFA00484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AAFE737-C60C-46C0-A6F8-71CF37B7D2A8}"/>
              </a:ext>
            </a:extLst>
          </p:cNvPr>
          <p:cNvGrpSpPr/>
          <p:nvPr/>
        </p:nvGrpSpPr>
        <p:grpSpPr>
          <a:xfrm>
            <a:off x="5904990" y="5037669"/>
            <a:ext cx="285579" cy="117680"/>
            <a:chOff x="5868763" y="5176248"/>
            <a:chExt cx="285579" cy="117680"/>
          </a:xfrm>
        </p:grpSpPr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4BD45A2F-30CB-49EB-8779-ECF275461557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7F7C26A3-3EC3-4BFA-882C-81DE40A6F77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09431659-64A3-4131-8AE1-704EC76CA89A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C6BF99BB-4E3F-4F96-9469-A80A06968CF8}"/>
              </a:ext>
            </a:extLst>
          </p:cNvPr>
          <p:cNvGrpSpPr/>
          <p:nvPr/>
        </p:nvGrpSpPr>
        <p:grpSpPr>
          <a:xfrm>
            <a:off x="6006533" y="5037669"/>
            <a:ext cx="285579" cy="117680"/>
            <a:chOff x="5868763" y="5176248"/>
            <a:chExt cx="285579" cy="117680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F78F38E4-E391-411F-8DA1-DB198D92610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7476E4AE-BB41-4A70-9DE4-8FA6A1B5083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3566CDBB-11A5-4704-A35F-AA978359CBF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291D7306-8059-428C-8179-7BA0FB568EAA}"/>
              </a:ext>
            </a:extLst>
          </p:cNvPr>
          <p:cNvGrpSpPr/>
          <p:nvPr/>
        </p:nvGrpSpPr>
        <p:grpSpPr>
          <a:xfrm>
            <a:off x="6110633" y="5040110"/>
            <a:ext cx="285579" cy="117680"/>
            <a:chOff x="5868763" y="5176248"/>
            <a:chExt cx="285579" cy="117680"/>
          </a:xfrm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79020B29-C01A-4138-A224-301AF8FCA4E5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9552FDAF-4A4E-4106-9AF2-B8240B54BDA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7E051955-6B8A-4F54-8BE1-BDFBB90DE0E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09FF973D-2AA5-4CBC-997A-5575BFD60F97}"/>
              </a:ext>
            </a:extLst>
          </p:cNvPr>
          <p:cNvGrpSpPr/>
          <p:nvPr/>
        </p:nvGrpSpPr>
        <p:grpSpPr>
          <a:xfrm>
            <a:off x="6212340" y="5037669"/>
            <a:ext cx="285579" cy="117680"/>
            <a:chOff x="5868763" y="5176248"/>
            <a:chExt cx="285579" cy="117680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B89AA0F2-FF13-442E-8573-4C9B565DB011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43F8D7E8-DC4C-47FF-AF9B-D43C3710BA4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87D5420D-051A-4309-A2A5-CDD02C7E520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CC7C4231-21F8-4044-98F0-DB6867ADA10F}"/>
              </a:ext>
            </a:extLst>
          </p:cNvPr>
          <p:cNvGrpSpPr/>
          <p:nvPr/>
        </p:nvGrpSpPr>
        <p:grpSpPr>
          <a:xfrm>
            <a:off x="6315243" y="5037669"/>
            <a:ext cx="285579" cy="117680"/>
            <a:chOff x="5868763" y="5176248"/>
            <a:chExt cx="285579" cy="117680"/>
          </a:xfrm>
        </p:grpSpPr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326A4FE1-3BB3-4DA0-9D8C-7BFA614D907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6F42C1B1-F5C4-432A-AD51-3BB1FB7C3B1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D3FD5DAD-9D6F-4EDA-8FE5-A49EF2D5150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5561E236-80D5-4C4E-962A-B48E94427A17}"/>
              </a:ext>
            </a:extLst>
          </p:cNvPr>
          <p:cNvGrpSpPr/>
          <p:nvPr/>
        </p:nvGrpSpPr>
        <p:grpSpPr>
          <a:xfrm>
            <a:off x="6419345" y="5039168"/>
            <a:ext cx="285579" cy="117680"/>
            <a:chOff x="5868763" y="5176248"/>
            <a:chExt cx="285579" cy="117680"/>
          </a:xfrm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ED85D037-0780-4ADC-8FFB-481207D363D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9151C00A-31AB-482F-96C7-9EC72B42D6A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F78F1D28-C380-40B7-BCE0-67BC22E1A9A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42722B48-1A94-4BD6-BA94-A6CC73E9DD8F}"/>
              </a:ext>
            </a:extLst>
          </p:cNvPr>
          <p:cNvGrpSpPr/>
          <p:nvPr/>
        </p:nvGrpSpPr>
        <p:grpSpPr>
          <a:xfrm>
            <a:off x="6521052" y="5037669"/>
            <a:ext cx="285579" cy="117680"/>
            <a:chOff x="5868763" y="5176248"/>
            <a:chExt cx="285579" cy="117680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CA30E2F9-CA8D-43F0-B58D-CD44F49096E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16CB7D0F-9FE9-4F66-A0E2-8B63B34099C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7D1A0FD9-8A2D-443D-BFFB-A99B69F4AEA1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FC10FF76-1F1A-43EE-95C0-ECEACB448EC7}"/>
              </a:ext>
            </a:extLst>
          </p:cNvPr>
          <p:cNvGrpSpPr/>
          <p:nvPr/>
        </p:nvGrpSpPr>
        <p:grpSpPr>
          <a:xfrm>
            <a:off x="6622758" y="5037669"/>
            <a:ext cx="182675" cy="117680"/>
            <a:chOff x="5868763" y="5176248"/>
            <a:chExt cx="182675" cy="117680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25D23DB1-6992-44F2-9577-015B3A1244A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726E0363-BDEE-43DB-A770-3D5C1E72F0FE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5" name="Rectangle 94">
            <a:extLst>
              <a:ext uri="{FF2B5EF4-FFF2-40B4-BE49-F238E27FC236}">
                <a16:creationId xmlns:a16="http://schemas.microsoft.com/office/drawing/2014/main" id="{15433BA5-456F-46E4-AEC2-53E144960442}"/>
              </a:ext>
            </a:extLst>
          </p:cNvPr>
          <p:cNvSpPr/>
          <p:nvPr/>
        </p:nvSpPr>
        <p:spPr>
          <a:xfrm>
            <a:off x="6728305" y="5037669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7AEF7E52-AD35-4554-80FC-531646117214}"/>
              </a:ext>
            </a:extLst>
          </p:cNvPr>
          <p:cNvGrpSpPr/>
          <p:nvPr/>
        </p:nvGrpSpPr>
        <p:grpSpPr>
          <a:xfrm>
            <a:off x="5186398" y="5039941"/>
            <a:ext cx="182675" cy="117680"/>
            <a:chOff x="5971667" y="5176248"/>
            <a:chExt cx="182675" cy="117680"/>
          </a:xfrm>
        </p:grpSpPr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75A0E2C6-ACD0-4605-90D5-65AA8415E869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88DAE192-995B-456B-A8EE-44E88C89C1B7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9" name="Rectangle 108">
            <a:extLst>
              <a:ext uri="{FF2B5EF4-FFF2-40B4-BE49-F238E27FC236}">
                <a16:creationId xmlns:a16="http://schemas.microsoft.com/office/drawing/2014/main" id="{895BEC27-F2DE-42C1-8228-5C56449B17E3}"/>
              </a:ext>
            </a:extLst>
          </p:cNvPr>
          <p:cNvSpPr/>
          <p:nvPr/>
        </p:nvSpPr>
        <p:spPr>
          <a:xfrm>
            <a:off x="5186412" y="5042213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43461E3D-2A67-4788-A964-516557058EC2}"/>
              </a:ext>
            </a:extLst>
          </p:cNvPr>
          <p:cNvGrpSpPr/>
          <p:nvPr/>
        </p:nvGrpSpPr>
        <p:grpSpPr>
          <a:xfrm>
            <a:off x="5186398" y="5039941"/>
            <a:ext cx="285579" cy="117680"/>
            <a:chOff x="5868763" y="5176248"/>
            <a:chExt cx="285579" cy="117680"/>
          </a:xfrm>
        </p:grpSpPr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00776DF2-6A1D-46D6-B7E1-91B51013222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6DCB8428-6748-482E-9ACE-7617E814EC5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112">
              <a:extLst>
                <a:ext uri="{FF2B5EF4-FFF2-40B4-BE49-F238E27FC236}">
                  <a16:creationId xmlns:a16="http://schemas.microsoft.com/office/drawing/2014/main" id="{EFCFC077-E047-46CE-9AB5-013604235D0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90C476A7-2A2B-4EA1-B230-9288B12942BE}"/>
              </a:ext>
            </a:extLst>
          </p:cNvPr>
          <p:cNvGrpSpPr/>
          <p:nvPr/>
        </p:nvGrpSpPr>
        <p:grpSpPr>
          <a:xfrm>
            <a:off x="5289299" y="5041863"/>
            <a:ext cx="285579" cy="117680"/>
            <a:chOff x="5868763" y="5176248"/>
            <a:chExt cx="285579" cy="117680"/>
          </a:xfrm>
        </p:grpSpPr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0E60E71B-4513-4F80-A486-20F6E774F30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22ED9703-6B67-4E6B-879F-16CC807680B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116">
              <a:extLst>
                <a:ext uri="{FF2B5EF4-FFF2-40B4-BE49-F238E27FC236}">
                  <a16:creationId xmlns:a16="http://schemas.microsoft.com/office/drawing/2014/main" id="{E4C11A2E-F6F1-4B81-B229-B37AEA6BEDA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6089169F-4255-4D95-A9B8-9FBB12A8FDC9}"/>
              </a:ext>
            </a:extLst>
          </p:cNvPr>
          <p:cNvGrpSpPr/>
          <p:nvPr/>
        </p:nvGrpSpPr>
        <p:grpSpPr>
          <a:xfrm>
            <a:off x="5392202" y="5039941"/>
            <a:ext cx="285579" cy="117680"/>
            <a:chOff x="5868763" y="5176248"/>
            <a:chExt cx="285579" cy="117680"/>
          </a:xfrm>
        </p:grpSpPr>
        <p:sp>
          <p:nvSpPr>
            <p:cNvPr id="119" name="Rectangle 118">
              <a:extLst>
                <a:ext uri="{FF2B5EF4-FFF2-40B4-BE49-F238E27FC236}">
                  <a16:creationId xmlns:a16="http://schemas.microsoft.com/office/drawing/2014/main" id="{5B22A9F4-8314-41B6-9927-4C7BD50715CD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Rectangle 119">
              <a:extLst>
                <a:ext uri="{FF2B5EF4-FFF2-40B4-BE49-F238E27FC236}">
                  <a16:creationId xmlns:a16="http://schemas.microsoft.com/office/drawing/2014/main" id="{65DF7BB5-AD59-4B6E-8BCD-6DAA6EDB16C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>
              <a:extLst>
                <a:ext uri="{FF2B5EF4-FFF2-40B4-BE49-F238E27FC236}">
                  <a16:creationId xmlns:a16="http://schemas.microsoft.com/office/drawing/2014/main" id="{5B638057-0B04-47A7-9F91-115D0D57D4C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A9F4B258-BF48-4750-8F6B-BFEB7E853B3E}"/>
              </a:ext>
            </a:extLst>
          </p:cNvPr>
          <p:cNvGrpSpPr/>
          <p:nvPr/>
        </p:nvGrpSpPr>
        <p:grpSpPr>
          <a:xfrm>
            <a:off x="5494175" y="5037669"/>
            <a:ext cx="285579" cy="117680"/>
            <a:chOff x="5868763" y="5176248"/>
            <a:chExt cx="285579" cy="117680"/>
          </a:xfrm>
        </p:grpSpPr>
        <p:sp>
          <p:nvSpPr>
            <p:cNvPr id="123" name="Rectangle 122">
              <a:extLst>
                <a:ext uri="{FF2B5EF4-FFF2-40B4-BE49-F238E27FC236}">
                  <a16:creationId xmlns:a16="http://schemas.microsoft.com/office/drawing/2014/main" id="{EA2916E3-A274-4AFB-9535-58570A98CE74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716CDB33-E9C8-495D-8FF6-CF2B319B240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Rectangle 124">
              <a:extLst>
                <a:ext uri="{FF2B5EF4-FFF2-40B4-BE49-F238E27FC236}">
                  <a16:creationId xmlns:a16="http://schemas.microsoft.com/office/drawing/2014/main" id="{E13470B4-A78A-41A6-8E6B-8F2ECC27B3E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BE7FD873-196F-4832-B799-D86BAC83C4E5}"/>
              </a:ext>
            </a:extLst>
          </p:cNvPr>
          <p:cNvGrpSpPr/>
          <p:nvPr/>
        </p:nvGrpSpPr>
        <p:grpSpPr>
          <a:xfrm>
            <a:off x="5596278" y="5041633"/>
            <a:ext cx="285579" cy="117680"/>
            <a:chOff x="5868763" y="5176248"/>
            <a:chExt cx="285579" cy="117680"/>
          </a:xfrm>
        </p:grpSpPr>
        <p:sp>
          <p:nvSpPr>
            <p:cNvPr id="127" name="Rectangle 126">
              <a:extLst>
                <a:ext uri="{FF2B5EF4-FFF2-40B4-BE49-F238E27FC236}">
                  <a16:creationId xmlns:a16="http://schemas.microsoft.com/office/drawing/2014/main" id="{B1F4A585-772B-4E25-B4EC-60076AE430D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ectangle 127">
              <a:extLst>
                <a:ext uri="{FF2B5EF4-FFF2-40B4-BE49-F238E27FC236}">
                  <a16:creationId xmlns:a16="http://schemas.microsoft.com/office/drawing/2014/main" id="{C9456666-1352-426F-B0CD-DD708C1B3D6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Rectangle 128">
              <a:extLst>
                <a:ext uri="{FF2B5EF4-FFF2-40B4-BE49-F238E27FC236}">
                  <a16:creationId xmlns:a16="http://schemas.microsoft.com/office/drawing/2014/main" id="{B30B5AE1-A8D6-4C2E-8732-0411B6057B3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E8728A8F-473D-4B8C-890D-48AF05082C67}"/>
              </a:ext>
            </a:extLst>
          </p:cNvPr>
          <p:cNvGrpSpPr/>
          <p:nvPr/>
        </p:nvGrpSpPr>
        <p:grpSpPr>
          <a:xfrm>
            <a:off x="5699181" y="5040580"/>
            <a:ext cx="285579" cy="117680"/>
            <a:chOff x="5868763" y="5176248"/>
            <a:chExt cx="285579" cy="117680"/>
          </a:xfrm>
        </p:grpSpPr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75475BDD-423D-47DF-B4C1-0DE9824E43E4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Rectangle 131">
              <a:extLst>
                <a:ext uri="{FF2B5EF4-FFF2-40B4-BE49-F238E27FC236}">
                  <a16:creationId xmlns:a16="http://schemas.microsoft.com/office/drawing/2014/main" id="{AD17A22E-039E-43B3-AB58-A89607050BCE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Rectangle 132">
              <a:extLst>
                <a:ext uri="{FF2B5EF4-FFF2-40B4-BE49-F238E27FC236}">
                  <a16:creationId xmlns:a16="http://schemas.microsoft.com/office/drawing/2014/main" id="{2D4B27C4-F476-44A8-9CA3-FA65127BDAC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2BE135D9-0F65-4456-A5FD-4FCE6CCFF7D3}"/>
              </a:ext>
            </a:extLst>
          </p:cNvPr>
          <p:cNvGrpSpPr/>
          <p:nvPr/>
        </p:nvGrpSpPr>
        <p:grpSpPr>
          <a:xfrm>
            <a:off x="5802307" y="5039527"/>
            <a:ext cx="285579" cy="117680"/>
            <a:chOff x="5868763" y="5176248"/>
            <a:chExt cx="285579" cy="117680"/>
          </a:xfrm>
        </p:grpSpPr>
        <p:sp>
          <p:nvSpPr>
            <p:cNvPr id="135" name="Rectangle 134">
              <a:extLst>
                <a:ext uri="{FF2B5EF4-FFF2-40B4-BE49-F238E27FC236}">
                  <a16:creationId xmlns:a16="http://schemas.microsoft.com/office/drawing/2014/main" id="{ACCED872-9272-497C-BF4A-1D2D2B5AE61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6" name="Rectangle 135">
              <a:extLst>
                <a:ext uri="{FF2B5EF4-FFF2-40B4-BE49-F238E27FC236}">
                  <a16:creationId xmlns:a16="http://schemas.microsoft.com/office/drawing/2014/main" id="{5B378203-2933-462D-A684-A26E363B1B8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7" name="Rectangle 136">
              <a:extLst>
                <a:ext uri="{FF2B5EF4-FFF2-40B4-BE49-F238E27FC236}">
                  <a16:creationId xmlns:a16="http://schemas.microsoft.com/office/drawing/2014/main" id="{19639C03-451E-43A9-A046-1B971967313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B4D6DB5E-51A4-45AC-B271-DC9455A0E577}"/>
              </a:ext>
            </a:extLst>
          </p:cNvPr>
          <p:cNvGrpSpPr/>
          <p:nvPr/>
        </p:nvGrpSpPr>
        <p:grpSpPr>
          <a:xfrm>
            <a:off x="5904990" y="5037669"/>
            <a:ext cx="285579" cy="117680"/>
            <a:chOff x="5868763" y="5176248"/>
            <a:chExt cx="285579" cy="117680"/>
          </a:xfrm>
        </p:grpSpPr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BD545E98-7081-4129-A0F8-3381A591A0F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4F2875B4-1941-4EF8-B9AB-8255F22C0E45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Rectangle 140">
              <a:extLst>
                <a:ext uri="{FF2B5EF4-FFF2-40B4-BE49-F238E27FC236}">
                  <a16:creationId xmlns:a16="http://schemas.microsoft.com/office/drawing/2014/main" id="{CE3B4789-EBDB-48F3-A551-BBB9E918557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228EC481-B3BA-45AB-A386-EB4D2AD24BB1}"/>
              </a:ext>
            </a:extLst>
          </p:cNvPr>
          <p:cNvGrpSpPr/>
          <p:nvPr/>
        </p:nvGrpSpPr>
        <p:grpSpPr>
          <a:xfrm>
            <a:off x="6006533" y="5037669"/>
            <a:ext cx="285579" cy="117680"/>
            <a:chOff x="5868763" y="5176248"/>
            <a:chExt cx="285579" cy="117680"/>
          </a:xfrm>
        </p:grpSpPr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B99ED5FE-6D5F-4C45-B95B-7C54BAA7E77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EDC022C0-2361-4DF9-B6F2-6063BF15C2F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Rectangle 144">
              <a:extLst>
                <a:ext uri="{FF2B5EF4-FFF2-40B4-BE49-F238E27FC236}">
                  <a16:creationId xmlns:a16="http://schemas.microsoft.com/office/drawing/2014/main" id="{8544B00E-8E0F-4EF3-BC3F-2EF4A36AB7D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7EE151ED-7E03-4BA4-B945-8B9ABD78993F}"/>
              </a:ext>
            </a:extLst>
          </p:cNvPr>
          <p:cNvGrpSpPr/>
          <p:nvPr/>
        </p:nvGrpSpPr>
        <p:grpSpPr>
          <a:xfrm>
            <a:off x="6110633" y="5040110"/>
            <a:ext cx="285579" cy="117680"/>
            <a:chOff x="5868763" y="5176248"/>
            <a:chExt cx="285579" cy="117680"/>
          </a:xfrm>
        </p:grpSpPr>
        <p:sp>
          <p:nvSpPr>
            <p:cNvPr id="147" name="Rectangle 146">
              <a:extLst>
                <a:ext uri="{FF2B5EF4-FFF2-40B4-BE49-F238E27FC236}">
                  <a16:creationId xmlns:a16="http://schemas.microsoft.com/office/drawing/2014/main" id="{1FE025B1-206B-4DC6-ACF7-BA20213273D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>
              <a:extLst>
                <a:ext uri="{FF2B5EF4-FFF2-40B4-BE49-F238E27FC236}">
                  <a16:creationId xmlns:a16="http://schemas.microsoft.com/office/drawing/2014/main" id="{EE92E728-5B34-47CD-BB34-9C139485CA6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Rectangle 148">
              <a:extLst>
                <a:ext uri="{FF2B5EF4-FFF2-40B4-BE49-F238E27FC236}">
                  <a16:creationId xmlns:a16="http://schemas.microsoft.com/office/drawing/2014/main" id="{D4AC7CE6-B27E-4164-8CEC-FDF6F8C4E8C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3E2D8637-DEB5-40DC-8F02-1B7D8F3AA9C8}"/>
              </a:ext>
            </a:extLst>
          </p:cNvPr>
          <p:cNvGrpSpPr/>
          <p:nvPr/>
        </p:nvGrpSpPr>
        <p:grpSpPr>
          <a:xfrm>
            <a:off x="6212340" y="5037669"/>
            <a:ext cx="285579" cy="117680"/>
            <a:chOff x="5868763" y="5176248"/>
            <a:chExt cx="285579" cy="117680"/>
          </a:xfrm>
        </p:grpSpPr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35BD20EF-42FD-43CB-9BB9-7B4A5D2C772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2" name="Rectangle 151">
              <a:extLst>
                <a:ext uri="{FF2B5EF4-FFF2-40B4-BE49-F238E27FC236}">
                  <a16:creationId xmlns:a16="http://schemas.microsoft.com/office/drawing/2014/main" id="{3E795067-EC7E-48CB-9CD1-2E300F1FD4A9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ADC5C0BA-D7AF-4FCE-B225-74D7410CC13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A17E0C38-D5C7-4E28-A68F-08CF32589CA6}"/>
              </a:ext>
            </a:extLst>
          </p:cNvPr>
          <p:cNvGrpSpPr/>
          <p:nvPr/>
        </p:nvGrpSpPr>
        <p:grpSpPr>
          <a:xfrm>
            <a:off x="6315243" y="5037669"/>
            <a:ext cx="285579" cy="117680"/>
            <a:chOff x="5868763" y="5176248"/>
            <a:chExt cx="285579" cy="117680"/>
          </a:xfrm>
        </p:grpSpPr>
        <p:sp>
          <p:nvSpPr>
            <p:cNvPr id="155" name="Rectangle 154">
              <a:extLst>
                <a:ext uri="{FF2B5EF4-FFF2-40B4-BE49-F238E27FC236}">
                  <a16:creationId xmlns:a16="http://schemas.microsoft.com/office/drawing/2014/main" id="{59E140BF-01A1-4CD3-81F9-97B2A302531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>
              <a:extLst>
                <a:ext uri="{FF2B5EF4-FFF2-40B4-BE49-F238E27FC236}">
                  <a16:creationId xmlns:a16="http://schemas.microsoft.com/office/drawing/2014/main" id="{590C8EBD-3936-456D-9616-4BEA832B3A2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>
              <a:extLst>
                <a:ext uri="{FF2B5EF4-FFF2-40B4-BE49-F238E27FC236}">
                  <a16:creationId xmlns:a16="http://schemas.microsoft.com/office/drawing/2014/main" id="{1200490C-9B12-47D9-BF6F-E2D49F07A6A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8" name="Group 157">
            <a:extLst>
              <a:ext uri="{FF2B5EF4-FFF2-40B4-BE49-F238E27FC236}">
                <a16:creationId xmlns:a16="http://schemas.microsoft.com/office/drawing/2014/main" id="{BD00C1BE-8603-46B7-9A0E-E5079E43B4BB}"/>
              </a:ext>
            </a:extLst>
          </p:cNvPr>
          <p:cNvGrpSpPr/>
          <p:nvPr/>
        </p:nvGrpSpPr>
        <p:grpSpPr>
          <a:xfrm>
            <a:off x="6419345" y="5039168"/>
            <a:ext cx="285579" cy="117680"/>
            <a:chOff x="5868763" y="5176248"/>
            <a:chExt cx="285579" cy="117680"/>
          </a:xfrm>
        </p:grpSpPr>
        <p:sp>
          <p:nvSpPr>
            <p:cNvPr id="159" name="Rectangle 158">
              <a:extLst>
                <a:ext uri="{FF2B5EF4-FFF2-40B4-BE49-F238E27FC236}">
                  <a16:creationId xmlns:a16="http://schemas.microsoft.com/office/drawing/2014/main" id="{A0019CD6-BA25-45B0-834A-087E4F92DE5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59">
              <a:extLst>
                <a:ext uri="{FF2B5EF4-FFF2-40B4-BE49-F238E27FC236}">
                  <a16:creationId xmlns:a16="http://schemas.microsoft.com/office/drawing/2014/main" id="{3A2ABCAB-2979-499B-836B-9B5D4EBC958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1" name="Rectangle 160">
              <a:extLst>
                <a:ext uri="{FF2B5EF4-FFF2-40B4-BE49-F238E27FC236}">
                  <a16:creationId xmlns:a16="http://schemas.microsoft.com/office/drawing/2014/main" id="{5ECF72E9-CC25-436B-BE59-EBF702377B3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2CAF745D-EFDF-4FDD-8FB5-E9CE37330E9A}"/>
              </a:ext>
            </a:extLst>
          </p:cNvPr>
          <p:cNvGrpSpPr/>
          <p:nvPr/>
        </p:nvGrpSpPr>
        <p:grpSpPr>
          <a:xfrm>
            <a:off x="6521052" y="5037669"/>
            <a:ext cx="285579" cy="117680"/>
            <a:chOff x="5868763" y="5176248"/>
            <a:chExt cx="285579" cy="117680"/>
          </a:xfrm>
        </p:grpSpPr>
        <p:sp>
          <p:nvSpPr>
            <p:cNvPr id="163" name="Rectangle 162">
              <a:extLst>
                <a:ext uri="{FF2B5EF4-FFF2-40B4-BE49-F238E27FC236}">
                  <a16:creationId xmlns:a16="http://schemas.microsoft.com/office/drawing/2014/main" id="{D6CD60D3-8CB0-49D0-86D9-989157E0DEB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>
              <a:extLst>
                <a:ext uri="{FF2B5EF4-FFF2-40B4-BE49-F238E27FC236}">
                  <a16:creationId xmlns:a16="http://schemas.microsoft.com/office/drawing/2014/main" id="{070147A2-1BA8-47E0-8751-A4088EC020D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5" name="Rectangle 164">
              <a:extLst>
                <a:ext uri="{FF2B5EF4-FFF2-40B4-BE49-F238E27FC236}">
                  <a16:creationId xmlns:a16="http://schemas.microsoft.com/office/drawing/2014/main" id="{5DF094EC-E3D1-4B64-8F82-1BEB34065DF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8521E674-14CB-4358-859B-3A83A9C34A4E}"/>
              </a:ext>
            </a:extLst>
          </p:cNvPr>
          <p:cNvGrpSpPr/>
          <p:nvPr/>
        </p:nvGrpSpPr>
        <p:grpSpPr>
          <a:xfrm>
            <a:off x="6622758" y="5037669"/>
            <a:ext cx="182675" cy="117680"/>
            <a:chOff x="5868763" y="5176248"/>
            <a:chExt cx="182675" cy="117680"/>
          </a:xfrm>
        </p:grpSpPr>
        <p:sp>
          <p:nvSpPr>
            <p:cNvPr id="167" name="Rectangle 166">
              <a:extLst>
                <a:ext uri="{FF2B5EF4-FFF2-40B4-BE49-F238E27FC236}">
                  <a16:creationId xmlns:a16="http://schemas.microsoft.com/office/drawing/2014/main" id="{0A34E5FB-4A0C-40E9-91DA-D6B64C5FC25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8" name="Rectangle 167">
              <a:extLst>
                <a:ext uri="{FF2B5EF4-FFF2-40B4-BE49-F238E27FC236}">
                  <a16:creationId xmlns:a16="http://schemas.microsoft.com/office/drawing/2014/main" id="{6EBB769F-D118-483C-8ACB-9367EB48797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9" name="Rectangle 168">
            <a:extLst>
              <a:ext uri="{FF2B5EF4-FFF2-40B4-BE49-F238E27FC236}">
                <a16:creationId xmlns:a16="http://schemas.microsoft.com/office/drawing/2014/main" id="{DDB8EF3E-0828-4DCE-ACDD-5EC0DA1CABEA}"/>
              </a:ext>
            </a:extLst>
          </p:cNvPr>
          <p:cNvSpPr/>
          <p:nvPr/>
        </p:nvSpPr>
        <p:spPr>
          <a:xfrm>
            <a:off x="6728305" y="5037669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0" name="Group 169">
            <a:extLst>
              <a:ext uri="{FF2B5EF4-FFF2-40B4-BE49-F238E27FC236}">
                <a16:creationId xmlns:a16="http://schemas.microsoft.com/office/drawing/2014/main" id="{B0151C62-DB04-4E02-9512-E1B95E92D1EB}"/>
              </a:ext>
            </a:extLst>
          </p:cNvPr>
          <p:cNvGrpSpPr/>
          <p:nvPr/>
        </p:nvGrpSpPr>
        <p:grpSpPr>
          <a:xfrm>
            <a:off x="5186398" y="5039941"/>
            <a:ext cx="182675" cy="117680"/>
            <a:chOff x="5971667" y="5176248"/>
            <a:chExt cx="182675" cy="117680"/>
          </a:xfrm>
        </p:grpSpPr>
        <p:sp>
          <p:nvSpPr>
            <p:cNvPr id="171" name="Rectangle 170">
              <a:extLst>
                <a:ext uri="{FF2B5EF4-FFF2-40B4-BE49-F238E27FC236}">
                  <a16:creationId xmlns:a16="http://schemas.microsoft.com/office/drawing/2014/main" id="{EF0BC0ED-85F6-42A7-B38A-0B18A33DBDF5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>
              <a:extLst>
                <a:ext uri="{FF2B5EF4-FFF2-40B4-BE49-F238E27FC236}">
                  <a16:creationId xmlns:a16="http://schemas.microsoft.com/office/drawing/2014/main" id="{2CF22E77-B3DC-4A61-B9F6-D6569E4ECCB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3" name="Rectangle 172">
            <a:extLst>
              <a:ext uri="{FF2B5EF4-FFF2-40B4-BE49-F238E27FC236}">
                <a16:creationId xmlns:a16="http://schemas.microsoft.com/office/drawing/2014/main" id="{7FF976BF-64E1-4F4A-8F87-3F9C151447BF}"/>
              </a:ext>
            </a:extLst>
          </p:cNvPr>
          <p:cNvSpPr/>
          <p:nvPr/>
        </p:nvSpPr>
        <p:spPr>
          <a:xfrm>
            <a:off x="5186412" y="5042213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4" name="Group 173">
            <a:extLst>
              <a:ext uri="{FF2B5EF4-FFF2-40B4-BE49-F238E27FC236}">
                <a16:creationId xmlns:a16="http://schemas.microsoft.com/office/drawing/2014/main" id="{FC83C1C3-2836-4269-A437-C057BC6F7110}"/>
              </a:ext>
            </a:extLst>
          </p:cNvPr>
          <p:cNvGrpSpPr/>
          <p:nvPr/>
        </p:nvGrpSpPr>
        <p:grpSpPr>
          <a:xfrm>
            <a:off x="5186384" y="5039941"/>
            <a:ext cx="285579" cy="117680"/>
            <a:chOff x="5868763" y="5176248"/>
            <a:chExt cx="285579" cy="117680"/>
          </a:xfrm>
        </p:grpSpPr>
        <p:sp>
          <p:nvSpPr>
            <p:cNvPr id="175" name="Rectangle 174">
              <a:extLst>
                <a:ext uri="{FF2B5EF4-FFF2-40B4-BE49-F238E27FC236}">
                  <a16:creationId xmlns:a16="http://schemas.microsoft.com/office/drawing/2014/main" id="{19ABD0B9-B4A2-4595-AC90-0DD65222A991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>
              <a:extLst>
                <a:ext uri="{FF2B5EF4-FFF2-40B4-BE49-F238E27FC236}">
                  <a16:creationId xmlns:a16="http://schemas.microsoft.com/office/drawing/2014/main" id="{3C8729AB-9CFA-459E-884D-629775CB77F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>
              <a:extLst>
                <a:ext uri="{FF2B5EF4-FFF2-40B4-BE49-F238E27FC236}">
                  <a16:creationId xmlns:a16="http://schemas.microsoft.com/office/drawing/2014/main" id="{33F67810-3ADB-4D22-AA9E-8C1324D1987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79CCBEA1-48CC-4C8D-BBF8-1A182050A29D}"/>
              </a:ext>
            </a:extLst>
          </p:cNvPr>
          <p:cNvGrpSpPr/>
          <p:nvPr/>
        </p:nvGrpSpPr>
        <p:grpSpPr>
          <a:xfrm>
            <a:off x="5289285" y="5041863"/>
            <a:ext cx="285579" cy="117680"/>
            <a:chOff x="5868763" y="5176248"/>
            <a:chExt cx="285579" cy="117680"/>
          </a:xfrm>
        </p:grpSpPr>
        <p:sp>
          <p:nvSpPr>
            <p:cNvPr id="179" name="Rectangle 178">
              <a:extLst>
                <a:ext uri="{FF2B5EF4-FFF2-40B4-BE49-F238E27FC236}">
                  <a16:creationId xmlns:a16="http://schemas.microsoft.com/office/drawing/2014/main" id="{55CF2F22-08A2-4648-97E4-ECB43148DEA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0" name="Rectangle 179">
              <a:extLst>
                <a:ext uri="{FF2B5EF4-FFF2-40B4-BE49-F238E27FC236}">
                  <a16:creationId xmlns:a16="http://schemas.microsoft.com/office/drawing/2014/main" id="{A5E8752B-15D2-4B41-9A4D-B4F20A7E4B9D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1" name="Rectangle 180">
              <a:extLst>
                <a:ext uri="{FF2B5EF4-FFF2-40B4-BE49-F238E27FC236}">
                  <a16:creationId xmlns:a16="http://schemas.microsoft.com/office/drawing/2014/main" id="{9295A34D-9AA9-4D13-9291-CAC88EF9D17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2" name="Group 181">
            <a:extLst>
              <a:ext uri="{FF2B5EF4-FFF2-40B4-BE49-F238E27FC236}">
                <a16:creationId xmlns:a16="http://schemas.microsoft.com/office/drawing/2014/main" id="{4FDAED9A-D04F-4469-BFE7-A266C8399C5E}"/>
              </a:ext>
            </a:extLst>
          </p:cNvPr>
          <p:cNvGrpSpPr/>
          <p:nvPr/>
        </p:nvGrpSpPr>
        <p:grpSpPr>
          <a:xfrm>
            <a:off x="5392188" y="5039941"/>
            <a:ext cx="285579" cy="117680"/>
            <a:chOff x="5868763" y="5176248"/>
            <a:chExt cx="285579" cy="117680"/>
          </a:xfrm>
        </p:grpSpPr>
        <p:sp>
          <p:nvSpPr>
            <p:cNvPr id="183" name="Rectangle 182">
              <a:extLst>
                <a:ext uri="{FF2B5EF4-FFF2-40B4-BE49-F238E27FC236}">
                  <a16:creationId xmlns:a16="http://schemas.microsoft.com/office/drawing/2014/main" id="{41A5EF7F-A702-4AC2-9AB3-42AED41A23E7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" name="Rectangle 183">
              <a:extLst>
                <a:ext uri="{FF2B5EF4-FFF2-40B4-BE49-F238E27FC236}">
                  <a16:creationId xmlns:a16="http://schemas.microsoft.com/office/drawing/2014/main" id="{AB4DDE52-B968-4845-A383-7B3AF3F2B9C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5" name="Rectangle 184">
              <a:extLst>
                <a:ext uri="{FF2B5EF4-FFF2-40B4-BE49-F238E27FC236}">
                  <a16:creationId xmlns:a16="http://schemas.microsoft.com/office/drawing/2014/main" id="{FDDABA7C-FE40-4008-9850-8D6D26AC9B18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3DAF19D9-55F7-4177-A574-44E9222AC38D}"/>
              </a:ext>
            </a:extLst>
          </p:cNvPr>
          <p:cNvGrpSpPr/>
          <p:nvPr/>
        </p:nvGrpSpPr>
        <p:grpSpPr>
          <a:xfrm>
            <a:off x="5494161" y="5037669"/>
            <a:ext cx="285579" cy="117680"/>
            <a:chOff x="5868763" y="5176248"/>
            <a:chExt cx="285579" cy="117680"/>
          </a:xfrm>
        </p:grpSpPr>
        <p:sp>
          <p:nvSpPr>
            <p:cNvPr id="187" name="Rectangle 186">
              <a:extLst>
                <a:ext uri="{FF2B5EF4-FFF2-40B4-BE49-F238E27FC236}">
                  <a16:creationId xmlns:a16="http://schemas.microsoft.com/office/drawing/2014/main" id="{7FF823AD-B8D1-4E1E-9C48-053742120FD7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>
              <a:extLst>
                <a:ext uri="{FF2B5EF4-FFF2-40B4-BE49-F238E27FC236}">
                  <a16:creationId xmlns:a16="http://schemas.microsoft.com/office/drawing/2014/main" id="{5193F3EA-F661-4FE6-84D9-72B410879A6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9" name="Rectangle 188">
              <a:extLst>
                <a:ext uri="{FF2B5EF4-FFF2-40B4-BE49-F238E27FC236}">
                  <a16:creationId xmlns:a16="http://schemas.microsoft.com/office/drawing/2014/main" id="{8A73A0C8-88F8-40BA-BE12-F4AB95AE23C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0" name="Group 189">
            <a:extLst>
              <a:ext uri="{FF2B5EF4-FFF2-40B4-BE49-F238E27FC236}">
                <a16:creationId xmlns:a16="http://schemas.microsoft.com/office/drawing/2014/main" id="{04068C2D-8820-4A37-BED0-DBE25E86CEA6}"/>
              </a:ext>
            </a:extLst>
          </p:cNvPr>
          <p:cNvGrpSpPr/>
          <p:nvPr/>
        </p:nvGrpSpPr>
        <p:grpSpPr>
          <a:xfrm>
            <a:off x="5596264" y="5041633"/>
            <a:ext cx="285579" cy="117680"/>
            <a:chOff x="5868763" y="5176248"/>
            <a:chExt cx="285579" cy="117680"/>
          </a:xfrm>
        </p:grpSpPr>
        <p:sp>
          <p:nvSpPr>
            <p:cNvPr id="191" name="Rectangle 190">
              <a:extLst>
                <a:ext uri="{FF2B5EF4-FFF2-40B4-BE49-F238E27FC236}">
                  <a16:creationId xmlns:a16="http://schemas.microsoft.com/office/drawing/2014/main" id="{49A4FB1B-C5A3-4A84-9119-520BEB9A427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2" name="Rectangle 191">
              <a:extLst>
                <a:ext uri="{FF2B5EF4-FFF2-40B4-BE49-F238E27FC236}">
                  <a16:creationId xmlns:a16="http://schemas.microsoft.com/office/drawing/2014/main" id="{1EA661FF-76AE-49D3-A5A4-16D6A9835C1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3" name="Rectangle 192">
              <a:extLst>
                <a:ext uri="{FF2B5EF4-FFF2-40B4-BE49-F238E27FC236}">
                  <a16:creationId xmlns:a16="http://schemas.microsoft.com/office/drawing/2014/main" id="{184EC57C-139D-4907-9F1A-F2E40BBCAC3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6A5AC959-B374-407D-849D-B552531C38D3}"/>
              </a:ext>
            </a:extLst>
          </p:cNvPr>
          <p:cNvGrpSpPr/>
          <p:nvPr/>
        </p:nvGrpSpPr>
        <p:grpSpPr>
          <a:xfrm>
            <a:off x="5699167" y="5040580"/>
            <a:ext cx="285579" cy="117680"/>
            <a:chOff x="5868763" y="5176248"/>
            <a:chExt cx="285579" cy="117680"/>
          </a:xfrm>
        </p:grpSpPr>
        <p:sp>
          <p:nvSpPr>
            <p:cNvPr id="195" name="Rectangle 194">
              <a:extLst>
                <a:ext uri="{FF2B5EF4-FFF2-40B4-BE49-F238E27FC236}">
                  <a16:creationId xmlns:a16="http://schemas.microsoft.com/office/drawing/2014/main" id="{BD98BE07-6698-4A9E-87D3-26E3157B2AA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D4F3B900-7557-4DFC-82FA-EF658B94C8C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62BF3ED3-3A2A-477A-B12F-5B0A0C2670E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8" name="Group 197">
            <a:extLst>
              <a:ext uri="{FF2B5EF4-FFF2-40B4-BE49-F238E27FC236}">
                <a16:creationId xmlns:a16="http://schemas.microsoft.com/office/drawing/2014/main" id="{A915BF57-423A-4884-A568-05BE0293F183}"/>
              </a:ext>
            </a:extLst>
          </p:cNvPr>
          <p:cNvGrpSpPr/>
          <p:nvPr/>
        </p:nvGrpSpPr>
        <p:grpSpPr>
          <a:xfrm>
            <a:off x="5802293" y="5039527"/>
            <a:ext cx="285579" cy="117680"/>
            <a:chOff x="5868763" y="5176248"/>
            <a:chExt cx="285579" cy="117680"/>
          </a:xfrm>
        </p:grpSpPr>
        <p:sp>
          <p:nvSpPr>
            <p:cNvPr id="199" name="Rectangle 198">
              <a:extLst>
                <a:ext uri="{FF2B5EF4-FFF2-40B4-BE49-F238E27FC236}">
                  <a16:creationId xmlns:a16="http://schemas.microsoft.com/office/drawing/2014/main" id="{DA0E03C5-4143-424C-85DF-CC3CB6C6D76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>
              <a:extLst>
                <a:ext uri="{FF2B5EF4-FFF2-40B4-BE49-F238E27FC236}">
                  <a16:creationId xmlns:a16="http://schemas.microsoft.com/office/drawing/2014/main" id="{70AF4D01-C35B-4EB7-B620-02A00E19F3B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>
              <a:extLst>
                <a:ext uri="{FF2B5EF4-FFF2-40B4-BE49-F238E27FC236}">
                  <a16:creationId xmlns:a16="http://schemas.microsoft.com/office/drawing/2014/main" id="{702F89AC-DFCB-4B8A-B54E-3C5F534F35EA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33053236-295B-413B-B36C-F325C7795766}"/>
              </a:ext>
            </a:extLst>
          </p:cNvPr>
          <p:cNvGrpSpPr/>
          <p:nvPr/>
        </p:nvGrpSpPr>
        <p:grpSpPr>
          <a:xfrm>
            <a:off x="5904976" y="5037669"/>
            <a:ext cx="285579" cy="117680"/>
            <a:chOff x="5868763" y="5176248"/>
            <a:chExt cx="285579" cy="117680"/>
          </a:xfrm>
        </p:grpSpPr>
        <p:sp>
          <p:nvSpPr>
            <p:cNvPr id="203" name="Rectangle 202">
              <a:extLst>
                <a:ext uri="{FF2B5EF4-FFF2-40B4-BE49-F238E27FC236}">
                  <a16:creationId xmlns:a16="http://schemas.microsoft.com/office/drawing/2014/main" id="{F46E2C40-C497-445C-8D8B-ED5C35217C5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" name="Rectangle 203">
              <a:extLst>
                <a:ext uri="{FF2B5EF4-FFF2-40B4-BE49-F238E27FC236}">
                  <a16:creationId xmlns:a16="http://schemas.microsoft.com/office/drawing/2014/main" id="{DC31D9A4-899D-4DF5-94BA-AF594CC680F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" name="Rectangle 204">
              <a:extLst>
                <a:ext uri="{FF2B5EF4-FFF2-40B4-BE49-F238E27FC236}">
                  <a16:creationId xmlns:a16="http://schemas.microsoft.com/office/drawing/2014/main" id="{C732A318-A906-4790-990D-50FCB2102AF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6" name="Group 205">
            <a:extLst>
              <a:ext uri="{FF2B5EF4-FFF2-40B4-BE49-F238E27FC236}">
                <a16:creationId xmlns:a16="http://schemas.microsoft.com/office/drawing/2014/main" id="{80729A39-FBDC-46D2-B4E0-6A058FD5425B}"/>
              </a:ext>
            </a:extLst>
          </p:cNvPr>
          <p:cNvGrpSpPr/>
          <p:nvPr/>
        </p:nvGrpSpPr>
        <p:grpSpPr>
          <a:xfrm>
            <a:off x="6006519" y="5037669"/>
            <a:ext cx="285579" cy="117680"/>
            <a:chOff x="5868763" y="5176248"/>
            <a:chExt cx="285579" cy="117680"/>
          </a:xfrm>
        </p:grpSpPr>
        <p:sp>
          <p:nvSpPr>
            <p:cNvPr id="207" name="Rectangle 206">
              <a:extLst>
                <a:ext uri="{FF2B5EF4-FFF2-40B4-BE49-F238E27FC236}">
                  <a16:creationId xmlns:a16="http://schemas.microsoft.com/office/drawing/2014/main" id="{414749BD-3B29-4A02-BE4B-344F2AC6C59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>
              <a:extLst>
                <a:ext uri="{FF2B5EF4-FFF2-40B4-BE49-F238E27FC236}">
                  <a16:creationId xmlns:a16="http://schemas.microsoft.com/office/drawing/2014/main" id="{D1760879-C670-4998-939A-86DF48D5B8D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108D41E9-E79B-44E2-BFCE-9A26DFC98DA8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46AAB52D-C0BC-4486-B77C-648207DB98B7}"/>
              </a:ext>
            </a:extLst>
          </p:cNvPr>
          <p:cNvGrpSpPr/>
          <p:nvPr/>
        </p:nvGrpSpPr>
        <p:grpSpPr>
          <a:xfrm>
            <a:off x="6110619" y="5040110"/>
            <a:ext cx="285579" cy="117680"/>
            <a:chOff x="5868763" y="5176248"/>
            <a:chExt cx="285579" cy="117680"/>
          </a:xfrm>
        </p:grpSpPr>
        <p:sp>
          <p:nvSpPr>
            <p:cNvPr id="211" name="Rectangle 210">
              <a:extLst>
                <a:ext uri="{FF2B5EF4-FFF2-40B4-BE49-F238E27FC236}">
                  <a16:creationId xmlns:a16="http://schemas.microsoft.com/office/drawing/2014/main" id="{4FD434BB-597A-4C85-9AA8-210521A2C08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>
              <a:extLst>
                <a:ext uri="{FF2B5EF4-FFF2-40B4-BE49-F238E27FC236}">
                  <a16:creationId xmlns:a16="http://schemas.microsoft.com/office/drawing/2014/main" id="{EEC5DED7-B216-4C8A-ABEA-294099A48FE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>
              <a:extLst>
                <a:ext uri="{FF2B5EF4-FFF2-40B4-BE49-F238E27FC236}">
                  <a16:creationId xmlns:a16="http://schemas.microsoft.com/office/drawing/2014/main" id="{DFF43298-5BC5-4D6D-BA20-A18E32D39F1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4" name="Group 213">
            <a:extLst>
              <a:ext uri="{FF2B5EF4-FFF2-40B4-BE49-F238E27FC236}">
                <a16:creationId xmlns:a16="http://schemas.microsoft.com/office/drawing/2014/main" id="{C1F63637-41B9-4228-A62F-214AC2BFCE78}"/>
              </a:ext>
            </a:extLst>
          </p:cNvPr>
          <p:cNvGrpSpPr/>
          <p:nvPr/>
        </p:nvGrpSpPr>
        <p:grpSpPr>
          <a:xfrm>
            <a:off x="6212326" y="5037669"/>
            <a:ext cx="285579" cy="117680"/>
            <a:chOff x="5868763" y="5176248"/>
            <a:chExt cx="285579" cy="117680"/>
          </a:xfrm>
        </p:grpSpPr>
        <p:sp>
          <p:nvSpPr>
            <p:cNvPr id="215" name="Rectangle 214">
              <a:extLst>
                <a:ext uri="{FF2B5EF4-FFF2-40B4-BE49-F238E27FC236}">
                  <a16:creationId xmlns:a16="http://schemas.microsoft.com/office/drawing/2014/main" id="{F84B15D6-B88B-4A8F-8927-9593BB5EEBC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6" name="Rectangle 215">
              <a:extLst>
                <a:ext uri="{FF2B5EF4-FFF2-40B4-BE49-F238E27FC236}">
                  <a16:creationId xmlns:a16="http://schemas.microsoft.com/office/drawing/2014/main" id="{4D574ED6-1B44-46B8-A618-5F20B90D87EA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7" name="Rectangle 216">
              <a:extLst>
                <a:ext uri="{FF2B5EF4-FFF2-40B4-BE49-F238E27FC236}">
                  <a16:creationId xmlns:a16="http://schemas.microsoft.com/office/drawing/2014/main" id="{E87B7A9E-FCD8-43C8-AF3C-656D672523C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8" name="Group 217">
            <a:extLst>
              <a:ext uri="{FF2B5EF4-FFF2-40B4-BE49-F238E27FC236}">
                <a16:creationId xmlns:a16="http://schemas.microsoft.com/office/drawing/2014/main" id="{61EDB186-5DB5-423A-90F7-80E622423E3E}"/>
              </a:ext>
            </a:extLst>
          </p:cNvPr>
          <p:cNvGrpSpPr/>
          <p:nvPr/>
        </p:nvGrpSpPr>
        <p:grpSpPr>
          <a:xfrm>
            <a:off x="6315229" y="5037669"/>
            <a:ext cx="285579" cy="117680"/>
            <a:chOff x="5868763" y="5176248"/>
            <a:chExt cx="285579" cy="117680"/>
          </a:xfrm>
        </p:grpSpPr>
        <p:sp>
          <p:nvSpPr>
            <p:cNvPr id="219" name="Rectangle 218">
              <a:extLst>
                <a:ext uri="{FF2B5EF4-FFF2-40B4-BE49-F238E27FC236}">
                  <a16:creationId xmlns:a16="http://schemas.microsoft.com/office/drawing/2014/main" id="{227F2273-5D91-4F04-8765-F40F3E6CDEA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0" name="Rectangle 219">
              <a:extLst>
                <a:ext uri="{FF2B5EF4-FFF2-40B4-BE49-F238E27FC236}">
                  <a16:creationId xmlns:a16="http://schemas.microsoft.com/office/drawing/2014/main" id="{268C8E48-18AC-4C2A-85DD-2E4B3CA31E8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1" name="Rectangle 220">
              <a:extLst>
                <a:ext uri="{FF2B5EF4-FFF2-40B4-BE49-F238E27FC236}">
                  <a16:creationId xmlns:a16="http://schemas.microsoft.com/office/drawing/2014/main" id="{17E65ED9-C3F8-47DF-BB4D-A20D9387DA8F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2" name="Group 221">
            <a:extLst>
              <a:ext uri="{FF2B5EF4-FFF2-40B4-BE49-F238E27FC236}">
                <a16:creationId xmlns:a16="http://schemas.microsoft.com/office/drawing/2014/main" id="{0B853D61-1E3B-4F02-8B17-BBFD8C814D6C}"/>
              </a:ext>
            </a:extLst>
          </p:cNvPr>
          <p:cNvGrpSpPr/>
          <p:nvPr/>
        </p:nvGrpSpPr>
        <p:grpSpPr>
          <a:xfrm>
            <a:off x="6419331" y="5039168"/>
            <a:ext cx="285579" cy="117680"/>
            <a:chOff x="5868763" y="5176248"/>
            <a:chExt cx="285579" cy="117680"/>
          </a:xfrm>
        </p:grpSpPr>
        <p:sp>
          <p:nvSpPr>
            <p:cNvPr id="223" name="Rectangle 222">
              <a:extLst>
                <a:ext uri="{FF2B5EF4-FFF2-40B4-BE49-F238E27FC236}">
                  <a16:creationId xmlns:a16="http://schemas.microsoft.com/office/drawing/2014/main" id="{7703AB03-48F6-4E4D-AC55-B6983CFC477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4" name="Rectangle 223">
              <a:extLst>
                <a:ext uri="{FF2B5EF4-FFF2-40B4-BE49-F238E27FC236}">
                  <a16:creationId xmlns:a16="http://schemas.microsoft.com/office/drawing/2014/main" id="{739D380D-4387-41D7-8EBA-799707D05D9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>
              <a:extLst>
                <a:ext uri="{FF2B5EF4-FFF2-40B4-BE49-F238E27FC236}">
                  <a16:creationId xmlns:a16="http://schemas.microsoft.com/office/drawing/2014/main" id="{1943A9A1-CD09-4DE2-99F3-E729868A1FF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2CD6C067-1473-471A-9928-C86C39E5FECF}"/>
              </a:ext>
            </a:extLst>
          </p:cNvPr>
          <p:cNvGrpSpPr/>
          <p:nvPr/>
        </p:nvGrpSpPr>
        <p:grpSpPr>
          <a:xfrm>
            <a:off x="6521038" y="5037669"/>
            <a:ext cx="285579" cy="117680"/>
            <a:chOff x="5868763" y="5176248"/>
            <a:chExt cx="285579" cy="117680"/>
          </a:xfrm>
        </p:grpSpPr>
        <p:sp>
          <p:nvSpPr>
            <p:cNvPr id="227" name="Rectangle 226">
              <a:extLst>
                <a:ext uri="{FF2B5EF4-FFF2-40B4-BE49-F238E27FC236}">
                  <a16:creationId xmlns:a16="http://schemas.microsoft.com/office/drawing/2014/main" id="{A0D13838-F674-497E-AC97-F9769A50289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>
              <a:extLst>
                <a:ext uri="{FF2B5EF4-FFF2-40B4-BE49-F238E27FC236}">
                  <a16:creationId xmlns:a16="http://schemas.microsoft.com/office/drawing/2014/main" id="{C81C85C3-B4AF-4E2D-ADD5-4579A4F3608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>
              <a:extLst>
                <a:ext uri="{FF2B5EF4-FFF2-40B4-BE49-F238E27FC236}">
                  <a16:creationId xmlns:a16="http://schemas.microsoft.com/office/drawing/2014/main" id="{73D9ADEA-0417-4947-9F6A-6D45A12F822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0" name="Group 229">
            <a:extLst>
              <a:ext uri="{FF2B5EF4-FFF2-40B4-BE49-F238E27FC236}">
                <a16:creationId xmlns:a16="http://schemas.microsoft.com/office/drawing/2014/main" id="{CDC320A4-60D0-4E69-BADE-359449A31305}"/>
              </a:ext>
            </a:extLst>
          </p:cNvPr>
          <p:cNvGrpSpPr/>
          <p:nvPr/>
        </p:nvGrpSpPr>
        <p:grpSpPr>
          <a:xfrm>
            <a:off x="6622744" y="5037669"/>
            <a:ext cx="182675" cy="117680"/>
            <a:chOff x="5868763" y="5176248"/>
            <a:chExt cx="182675" cy="117680"/>
          </a:xfrm>
        </p:grpSpPr>
        <p:sp>
          <p:nvSpPr>
            <p:cNvPr id="231" name="Rectangle 230">
              <a:extLst>
                <a:ext uri="{FF2B5EF4-FFF2-40B4-BE49-F238E27FC236}">
                  <a16:creationId xmlns:a16="http://schemas.microsoft.com/office/drawing/2014/main" id="{50562C9B-B4BF-41EA-AB9E-6689378F79E7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>
              <a:extLst>
                <a:ext uri="{FF2B5EF4-FFF2-40B4-BE49-F238E27FC236}">
                  <a16:creationId xmlns:a16="http://schemas.microsoft.com/office/drawing/2014/main" id="{7F109871-7C55-45AC-98A3-474715BC807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DCDD710-1129-4CAC-A3DD-1014FDDD919F}"/>
              </a:ext>
            </a:extLst>
          </p:cNvPr>
          <p:cNvSpPr/>
          <p:nvPr/>
        </p:nvSpPr>
        <p:spPr>
          <a:xfrm>
            <a:off x="6728291" y="5037669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4" name="Group 233">
            <a:extLst>
              <a:ext uri="{FF2B5EF4-FFF2-40B4-BE49-F238E27FC236}">
                <a16:creationId xmlns:a16="http://schemas.microsoft.com/office/drawing/2014/main" id="{049C63B0-6D41-4B4B-A61F-5441F46BF423}"/>
              </a:ext>
            </a:extLst>
          </p:cNvPr>
          <p:cNvGrpSpPr/>
          <p:nvPr/>
        </p:nvGrpSpPr>
        <p:grpSpPr>
          <a:xfrm>
            <a:off x="5186384" y="5039941"/>
            <a:ext cx="182675" cy="117680"/>
            <a:chOff x="5971667" y="5176248"/>
            <a:chExt cx="182675" cy="117680"/>
          </a:xfrm>
        </p:grpSpPr>
        <p:sp>
          <p:nvSpPr>
            <p:cNvPr id="235" name="Rectangle 234">
              <a:extLst>
                <a:ext uri="{FF2B5EF4-FFF2-40B4-BE49-F238E27FC236}">
                  <a16:creationId xmlns:a16="http://schemas.microsoft.com/office/drawing/2014/main" id="{5B910D9D-D862-4D8E-A12F-AC24F996B92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>
              <a:extLst>
                <a:ext uri="{FF2B5EF4-FFF2-40B4-BE49-F238E27FC236}">
                  <a16:creationId xmlns:a16="http://schemas.microsoft.com/office/drawing/2014/main" id="{44470ABF-C245-419F-BB25-F362702450C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7" name="Rectangle 236">
            <a:extLst>
              <a:ext uri="{FF2B5EF4-FFF2-40B4-BE49-F238E27FC236}">
                <a16:creationId xmlns:a16="http://schemas.microsoft.com/office/drawing/2014/main" id="{6D305F20-5422-48EF-9E8D-A1EC4399DA89}"/>
              </a:ext>
            </a:extLst>
          </p:cNvPr>
          <p:cNvSpPr/>
          <p:nvPr/>
        </p:nvSpPr>
        <p:spPr>
          <a:xfrm>
            <a:off x="5186398" y="5042213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8" name="Group 237">
            <a:extLst>
              <a:ext uri="{FF2B5EF4-FFF2-40B4-BE49-F238E27FC236}">
                <a16:creationId xmlns:a16="http://schemas.microsoft.com/office/drawing/2014/main" id="{0910D7DF-B2B2-46C3-BFB8-FFABD2C5D00F}"/>
              </a:ext>
            </a:extLst>
          </p:cNvPr>
          <p:cNvGrpSpPr/>
          <p:nvPr/>
        </p:nvGrpSpPr>
        <p:grpSpPr>
          <a:xfrm>
            <a:off x="5186370" y="5039941"/>
            <a:ext cx="285579" cy="117680"/>
            <a:chOff x="5868763" y="5176248"/>
            <a:chExt cx="285579" cy="117680"/>
          </a:xfrm>
        </p:grpSpPr>
        <p:sp>
          <p:nvSpPr>
            <p:cNvPr id="239" name="Rectangle 238">
              <a:extLst>
                <a:ext uri="{FF2B5EF4-FFF2-40B4-BE49-F238E27FC236}">
                  <a16:creationId xmlns:a16="http://schemas.microsoft.com/office/drawing/2014/main" id="{FB44338F-44D0-44EE-9EB6-2D66A2A412B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>
              <a:extLst>
                <a:ext uri="{FF2B5EF4-FFF2-40B4-BE49-F238E27FC236}">
                  <a16:creationId xmlns:a16="http://schemas.microsoft.com/office/drawing/2014/main" id="{B88E03E4-AEAF-411E-A6BB-C20E8E985F0D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>
              <a:extLst>
                <a:ext uri="{FF2B5EF4-FFF2-40B4-BE49-F238E27FC236}">
                  <a16:creationId xmlns:a16="http://schemas.microsoft.com/office/drawing/2014/main" id="{6A8980BB-05C5-4B41-B9CC-6B1DAB5E4DC8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2" name="Group 241">
            <a:extLst>
              <a:ext uri="{FF2B5EF4-FFF2-40B4-BE49-F238E27FC236}">
                <a16:creationId xmlns:a16="http://schemas.microsoft.com/office/drawing/2014/main" id="{EAC63BB8-2AA7-49E0-A953-80FAC1730E78}"/>
              </a:ext>
            </a:extLst>
          </p:cNvPr>
          <p:cNvGrpSpPr/>
          <p:nvPr/>
        </p:nvGrpSpPr>
        <p:grpSpPr>
          <a:xfrm>
            <a:off x="5289271" y="5041863"/>
            <a:ext cx="285579" cy="117680"/>
            <a:chOff x="5868763" y="5176248"/>
            <a:chExt cx="285579" cy="117680"/>
          </a:xfrm>
        </p:grpSpPr>
        <p:sp>
          <p:nvSpPr>
            <p:cNvPr id="243" name="Rectangle 242">
              <a:extLst>
                <a:ext uri="{FF2B5EF4-FFF2-40B4-BE49-F238E27FC236}">
                  <a16:creationId xmlns:a16="http://schemas.microsoft.com/office/drawing/2014/main" id="{08865AE6-4F9F-4F56-A0E1-C1845D35366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>
              <a:extLst>
                <a:ext uri="{FF2B5EF4-FFF2-40B4-BE49-F238E27FC236}">
                  <a16:creationId xmlns:a16="http://schemas.microsoft.com/office/drawing/2014/main" id="{7AF59927-11DA-476C-B61A-E66551EF556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" name="Rectangle 244">
              <a:extLst>
                <a:ext uri="{FF2B5EF4-FFF2-40B4-BE49-F238E27FC236}">
                  <a16:creationId xmlns:a16="http://schemas.microsoft.com/office/drawing/2014/main" id="{243200F9-D081-4338-AAC2-216DE4647628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6803F775-FE2A-41F2-8504-F34DF032816D}"/>
              </a:ext>
            </a:extLst>
          </p:cNvPr>
          <p:cNvGrpSpPr/>
          <p:nvPr/>
        </p:nvGrpSpPr>
        <p:grpSpPr>
          <a:xfrm>
            <a:off x="5392174" y="5039941"/>
            <a:ext cx="285579" cy="117680"/>
            <a:chOff x="5868763" y="5176248"/>
            <a:chExt cx="285579" cy="117680"/>
          </a:xfrm>
        </p:grpSpPr>
        <p:sp>
          <p:nvSpPr>
            <p:cNvPr id="247" name="Rectangle 246">
              <a:extLst>
                <a:ext uri="{FF2B5EF4-FFF2-40B4-BE49-F238E27FC236}">
                  <a16:creationId xmlns:a16="http://schemas.microsoft.com/office/drawing/2014/main" id="{47200AAF-F9CF-4D2D-A801-A73725EBAF1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8" name="Rectangle 247">
              <a:extLst>
                <a:ext uri="{FF2B5EF4-FFF2-40B4-BE49-F238E27FC236}">
                  <a16:creationId xmlns:a16="http://schemas.microsoft.com/office/drawing/2014/main" id="{FC392070-5B5C-4BAD-95BD-FEFA2602866E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>
              <a:extLst>
                <a:ext uri="{FF2B5EF4-FFF2-40B4-BE49-F238E27FC236}">
                  <a16:creationId xmlns:a16="http://schemas.microsoft.com/office/drawing/2014/main" id="{FE618E77-08B4-4213-82EE-8D3B029CFE7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0" name="Group 249">
            <a:extLst>
              <a:ext uri="{FF2B5EF4-FFF2-40B4-BE49-F238E27FC236}">
                <a16:creationId xmlns:a16="http://schemas.microsoft.com/office/drawing/2014/main" id="{7ED7DE17-C3C2-45CC-A045-53C2B8F1B874}"/>
              </a:ext>
            </a:extLst>
          </p:cNvPr>
          <p:cNvGrpSpPr/>
          <p:nvPr/>
        </p:nvGrpSpPr>
        <p:grpSpPr>
          <a:xfrm>
            <a:off x="5494147" y="5037669"/>
            <a:ext cx="285579" cy="117680"/>
            <a:chOff x="5868763" y="5176248"/>
            <a:chExt cx="285579" cy="117680"/>
          </a:xfrm>
        </p:grpSpPr>
        <p:sp>
          <p:nvSpPr>
            <p:cNvPr id="251" name="Rectangle 250">
              <a:extLst>
                <a:ext uri="{FF2B5EF4-FFF2-40B4-BE49-F238E27FC236}">
                  <a16:creationId xmlns:a16="http://schemas.microsoft.com/office/drawing/2014/main" id="{515637B4-8F40-489B-BC07-1AFF59B057C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>
              <a:extLst>
                <a:ext uri="{FF2B5EF4-FFF2-40B4-BE49-F238E27FC236}">
                  <a16:creationId xmlns:a16="http://schemas.microsoft.com/office/drawing/2014/main" id="{8A6979A2-7292-49F9-921D-4F65885236B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>
              <a:extLst>
                <a:ext uri="{FF2B5EF4-FFF2-40B4-BE49-F238E27FC236}">
                  <a16:creationId xmlns:a16="http://schemas.microsoft.com/office/drawing/2014/main" id="{F9731E19-4C40-4764-9F3E-C16E99FE7D1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4" name="Group 253">
            <a:extLst>
              <a:ext uri="{FF2B5EF4-FFF2-40B4-BE49-F238E27FC236}">
                <a16:creationId xmlns:a16="http://schemas.microsoft.com/office/drawing/2014/main" id="{83915F05-11C1-4A99-B065-74ED2F3AB7BF}"/>
              </a:ext>
            </a:extLst>
          </p:cNvPr>
          <p:cNvGrpSpPr/>
          <p:nvPr/>
        </p:nvGrpSpPr>
        <p:grpSpPr>
          <a:xfrm>
            <a:off x="5596250" y="5041633"/>
            <a:ext cx="285579" cy="117680"/>
            <a:chOff x="5868763" y="5176248"/>
            <a:chExt cx="285579" cy="117680"/>
          </a:xfrm>
        </p:grpSpPr>
        <p:sp>
          <p:nvSpPr>
            <p:cNvPr id="255" name="Rectangle 254">
              <a:extLst>
                <a:ext uri="{FF2B5EF4-FFF2-40B4-BE49-F238E27FC236}">
                  <a16:creationId xmlns:a16="http://schemas.microsoft.com/office/drawing/2014/main" id="{02550487-1880-4CEF-ABCF-492390138A7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>
              <a:extLst>
                <a:ext uri="{FF2B5EF4-FFF2-40B4-BE49-F238E27FC236}">
                  <a16:creationId xmlns:a16="http://schemas.microsoft.com/office/drawing/2014/main" id="{F69BC7AD-922B-4F20-AA9E-FA42681D4AA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7" name="Rectangle 256">
              <a:extLst>
                <a:ext uri="{FF2B5EF4-FFF2-40B4-BE49-F238E27FC236}">
                  <a16:creationId xmlns:a16="http://schemas.microsoft.com/office/drawing/2014/main" id="{ED64CF69-78D7-4AFF-8C69-98AC7C6D172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8" name="Group 257">
            <a:extLst>
              <a:ext uri="{FF2B5EF4-FFF2-40B4-BE49-F238E27FC236}">
                <a16:creationId xmlns:a16="http://schemas.microsoft.com/office/drawing/2014/main" id="{B074F1F0-4F2C-496F-8C05-0F2467D406FD}"/>
              </a:ext>
            </a:extLst>
          </p:cNvPr>
          <p:cNvGrpSpPr/>
          <p:nvPr/>
        </p:nvGrpSpPr>
        <p:grpSpPr>
          <a:xfrm>
            <a:off x="5699153" y="5040580"/>
            <a:ext cx="285579" cy="117680"/>
            <a:chOff x="5868763" y="5176248"/>
            <a:chExt cx="285579" cy="117680"/>
          </a:xfrm>
        </p:grpSpPr>
        <p:sp>
          <p:nvSpPr>
            <p:cNvPr id="259" name="Rectangle 258">
              <a:extLst>
                <a:ext uri="{FF2B5EF4-FFF2-40B4-BE49-F238E27FC236}">
                  <a16:creationId xmlns:a16="http://schemas.microsoft.com/office/drawing/2014/main" id="{A9997A8C-AAB6-4FE8-BFC4-1DC811ABA6B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0" name="Rectangle 259">
              <a:extLst>
                <a:ext uri="{FF2B5EF4-FFF2-40B4-BE49-F238E27FC236}">
                  <a16:creationId xmlns:a16="http://schemas.microsoft.com/office/drawing/2014/main" id="{705BA639-FEFE-4385-B6A4-FFD927C2A90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1" name="Rectangle 260">
              <a:extLst>
                <a:ext uri="{FF2B5EF4-FFF2-40B4-BE49-F238E27FC236}">
                  <a16:creationId xmlns:a16="http://schemas.microsoft.com/office/drawing/2014/main" id="{52487F22-159A-42CE-B62A-AF7FDECC111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2" name="Group 261">
            <a:extLst>
              <a:ext uri="{FF2B5EF4-FFF2-40B4-BE49-F238E27FC236}">
                <a16:creationId xmlns:a16="http://schemas.microsoft.com/office/drawing/2014/main" id="{43FD9AEB-A284-40BB-A5BE-7112C624F0B7}"/>
              </a:ext>
            </a:extLst>
          </p:cNvPr>
          <p:cNvGrpSpPr/>
          <p:nvPr/>
        </p:nvGrpSpPr>
        <p:grpSpPr>
          <a:xfrm>
            <a:off x="5802279" y="5039527"/>
            <a:ext cx="285579" cy="117680"/>
            <a:chOff x="5868763" y="5176248"/>
            <a:chExt cx="285579" cy="117680"/>
          </a:xfrm>
        </p:grpSpPr>
        <p:sp>
          <p:nvSpPr>
            <p:cNvPr id="263" name="Rectangle 262">
              <a:extLst>
                <a:ext uri="{FF2B5EF4-FFF2-40B4-BE49-F238E27FC236}">
                  <a16:creationId xmlns:a16="http://schemas.microsoft.com/office/drawing/2014/main" id="{328A1E5B-0B05-4F67-AF04-AEDEBE9E4C7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>
              <a:extLst>
                <a:ext uri="{FF2B5EF4-FFF2-40B4-BE49-F238E27FC236}">
                  <a16:creationId xmlns:a16="http://schemas.microsoft.com/office/drawing/2014/main" id="{B9BBA3B5-5AF8-407B-87AA-D42591111F9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>
              <a:extLst>
                <a:ext uri="{FF2B5EF4-FFF2-40B4-BE49-F238E27FC236}">
                  <a16:creationId xmlns:a16="http://schemas.microsoft.com/office/drawing/2014/main" id="{0F705386-91F1-485C-B656-98E67497C21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6" name="Group 265">
            <a:extLst>
              <a:ext uri="{FF2B5EF4-FFF2-40B4-BE49-F238E27FC236}">
                <a16:creationId xmlns:a16="http://schemas.microsoft.com/office/drawing/2014/main" id="{D56902AD-6A63-4BCC-84C2-39B9689BC69B}"/>
              </a:ext>
            </a:extLst>
          </p:cNvPr>
          <p:cNvGrpSpPr/>
          <p:nvPr/>
        </p:nvGrpSpPr>
        <p:grpSpPr>
          <a:xfrm>
            <a:off x="5904962" y="5037669"/>
            <a:ext cx="285579" cy="117680"/>
            <a:chOff x="5868763" y="5176248"/>
            <a:chExt cx="285579" cy="117680"/>
          </a:xfrm>
        </p:grpSpPr>
        <p:sp>
          <p:nvSpPr>
            <p:cNvPr id="267" name="Rectangle 266">
              <a:extLst>
                <a:ext uri="{FF2B5EF4-FFF2-40B4-BE49-F238E27FC236}">
                  <a16:creationId xmlns:a16="http://schemas.microsoft.com/office/drawing/2014/main" id="{96E72EBA-2587-4547-93A0-A4F53E409505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8" name="Rectangle 267">
              <a:extLst>
                <a:ext uri="{FF2B5EF4-FFF2-40B4-BE49-F238E27FC236}">
                  <a16:creationId xmlns:a16="http://schemas.microsoft.com/office/drawing/2014/main" id="{9780694A-FCE4-4266-86B7-A0438556A9BA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9" name="Rectangle 268">
              <a:extLst>
                <a:ext uri="{FF2B5EF4-FFF2-40B4-BE49-F238E27FC236}">
                  <a16:creationId xmlns:a16="http://schemas.microsoft.com/office/drawing/2014/main" id="{CFB657ED-42CF-4C4A-ADFE-D664DB937F0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0" name="Group 269">
            <a:extLst>
              <a:ext uri="{FF2B5EF4-FFF2-40B4-BE49-F238E27FC236}">
                <a16:creationId xmlns:a16="http://schemas.microsoft.com/office/drawing/2014/main" id="{0CDFBC35-07D8-481C-9F9A-DDF8A3CF2665}"/>
              </a:ext>
            </a:extLst>
          </p:cNvPr>
          <p:cNvGrpSpPr/>
          <p:nvPr/>
        </p:nvGrpSpPr>
        <p:grpSpPr>
          <a:xfrm>
            <a:off x="6006505" y="5037669"/>
            <a:ext cx="285579" cy="117680"/>
            <a:chOff x="5868763" y="5176248"/>
            <a:chExt cx="285579" cy="117680"/>
          </a:xfrm>
        </p:grpSpPr>
        <p:sp>
          <p:nvSpPr>
            <p:cNvPr id="271" name="Rectangle 270">
              <a:extLst>
                <a:ext uri="{FF2B5EF4-FFF2-40B4-BE49-F238E27FC236}">
                  <a16:creationId xmlns:a16="http://schemas.microsoft.com/office/drawing/2014/main" id="{9E61865D-95A0-43E8-B6FC-42F588B0F93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2" name="Rectangle 271">
              <a:extLst>
                <a:ext uri="{FF2B5EF4-FFF2-40B4-BE49-F238E27FC236}">
                  <a16:creationId xmlns:a16="http://schemas.microsoft.com/office/drawing/2014/main" id="{2194FC1F-F520-456E-9FE6-46E72D5E186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3" name="Rectangle 272">
              <a:extLst>
                <a:ext uri="{FF2B5EF4-FFF2-40B4-BE49-F238E27FC236}">
                  <a16:creationId xmlns:a16="http://schemas.microsoft.com/office/drawing/2014/main" id="{3C2EAA0D-D5DC-4B2B-854C-644993A4A7E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4" name="Group 273">
            <a:extLst>
              <a:ext uri="{FF2B5EF4-FFF2-40B4-BE49-F238E27FC236}">
                <a16:creationId xmlns:a16="http://schemas.microsoft.com/office/drawing/2014/main" id="{D9F44DA3-3C3B-4040-A1FA-039615ED8553}"/>
              </a:ext>
            </a:extLst>
          </p:cNvPr>
          <p:cNvGrpSpPr/>
          <p:nvPr/>
        </p:nvGrpSpPr>
        <p:grpSpPr>
          <a:xfrm>
            <a:off x="6110605" y="5040110"/>
            <a:ext cx="285579" cy="117680"/>
            <a:chOff x="5868763" y="5176248"/>
            <a:chExt cx="285579" cy="117680"/>
          </a:xfrm>
        </p:grpSpPr>
        <p:sp>
          <p:nvSpPr>
            <p:cNvPr id="275" name="Rectangle 274">
              <a:extLst>
                <a:ext uri="{FF2B5EF4-FFF2-40B4-BE49-F238E27FC236}">
                  <a16:creationId xmlns:a16="http://schemas.microsoft.com/office/drawing/2014/main" id="{63AFB41A-91DC-460C-9340-1648558C2ED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" name="Rectangle 275">
              <a:extLst>
                <a:ext uri="{FF2B5EF4-FFF2-40B4-BE49-F238E27FC236}">
                  <a16:creationId xmlns:a16="http://schemas.microsoft.com/office/drawing/2014/main" id="{7DE328DC-9517-48F6-BF24-AC2EBDAED80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7" name="Rectangle 276">
              <a:extLst>
                <a:ext uri="{FF2B5EF4-FFF2-40B4-BE49-F238E27FC236}">
                  <a16:creationId xmlns:a16="http://schemas.microsoft.com/office/drawing/2014/main" id="{C37E2523-54C4-4FCD-87DC-F5479A0FC0C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8" name="Group 277">
            <a:extLst>
              <a:ext uri="{FF2B5EF4-FFF2-40B4-BE49-F238E27FC236}">
                <a16:creationId xmlns:a16="http://schemas.microsoft.com/office/drawing/2014/main" id="{76A852DF-7340-420A-87A8-F1D9CE7C7284}"/>
              </a:ext>
            </a:extLst>
          </p:cNvPr>
          <p:cNvGrpSpPr/>
          <p:nvPr/>
        </p:nvGrpSpPr>
        <p:grpSpPr>
          <a:xfrm>
            <a:off x="6212312" y="5037669"/>
            <a:ext cx="285579" cy="117680"/>
            <a:chOff x="5868763" y="5176248"/>
            <a:chExt cx="285579" cy="117680"/>
          </a:xfrm>
        </p:grpSpPr>
        <p:sp>
          <p:nvSpPr>
            <p:cNvPr id="279" name="Rectangle 278">
              <a:extLst>
                <a:ext uri="{FF2B5EF4-FFF2-40B4-BE49-F238E27FC236}">
                  <a16:creationId xmlns:a16="http://schemas.microsoft.com/office/drawing/2014/main" id="{B56D150B-7DFB-4FE9-B197-1D05ACA7250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>
              <a:extLst>
                <a:ext uri="{FF2B5EF4-FFF2-40B4-BE49-F238E27FC236}">
                  <a16:creationId xmlns:a16="http://schemas.microsoft.com/office/drawing/2014/main" id="{E6D5B3DB-0013-4083-99E6-939B3F28017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1" name="Rectangle 280">
              <a:extLst>
                <a:ext uri="{FF2B5EF4-FFF2-40B4-BE49-F238E27FC236}">
                  <a16:creationId xmlns:a16="http://schemas.microsoft.com/office/drawing/2014/main" id="{036C7333-5EFD-4CA8-BE33-53020B39443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2" name="Group 281">
            <a:extLst>
              <a:ext uri="{FF2B5EF4-FFF2-40B4-BE49-F238E27FC236}">
                <a16:creationId xmlns:a16="http://schemas.microsoft.com/office/drawing/2014/main" id="{76D05DB1-E6FA-4F3B-BD10-A5963078C2F7}"/>
              </a:ext>
            </a:extLst>
          </p:cNvPr>
          <p:cNvGrpSpPr/>
          <p:nvPr/>
        </p:nvGrpSpPr>
        <p:grpSpPr>
          <a:xfrm>
            <a:off x="6315215" y="5037669"/>
            <a:ext cx="285579" cy="117680"/>
            <a:chOff x="5868763" y="5176248"/>
            <a:chExt cx="285579" cy="117680"/>
          </a:xfrm>
        </p:grpSpPr>
        <p:sp>
          <p:nvSpPr>
            <p:cNvPr id="283" name="Rectangle 282">
              <a:extLst>
                <a:ext uri="{FF2B5EF4-FFF2-40B4-BE49-F238E27FC236}">
                  <a16:creationId xmlns:a16="http://schemas.microsoft.com/office/drawing/2014/main" id="{50D4A55C-8715-4E8A-B0E1-9B890E42CB8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4" name="Rectangle 283">
              <a:extLst>
                <a:ext uri="{FF2B5EF4-FFF2-40B4-BE49-F238E27FC236}">
                  <a16:creationId xmlns:a16="http://schemas.microsoft.com/office/drawing/2014/main" id="{EA54F2BA-F0F1-47D2-984E-7207C27C319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5" name="Rectangle 284">
              <a:extLst>
                <a:ext uri="{FF2B5EF4-FFF2-40B4-BE49-F238E27FC236}">
                  <a16:creationId xmlns:a16="http://schemas.microsoft.com/office/drawing/2014/main" id="{2AD85499-9F2D-4229-A379-14C2E0495558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6" name="Group 285">
            <a:extLst>
              <a:ext uri="{FF2B5EF4-FFF2-40B4-BE49-F238E27FC236}">
                <a16:creationId xmlns:a16="http://schemas.microsoft.com/office/drawing/2014/main" id="{F5C9DA27-EBA1-49A5-B7FF-4DAD13A38E8B}"/>
              </a:ext>
            </a:extLst>
          </p:cNvPr>
          <p:cNvGrpSpPr/>
          <p:nvPr/>
        </p:nvGrpSpPr>
        <p:grpSpPr>
          <a:xfrm>
            <a:off x="6419317" y="5039168"/>
            <a:ext cx="285579" cy="117680"/>
            <a:chOff x="5868763" y="5176248"/>
            <a:chExt cx="285579" cy="117680"/>
          </a:xfrm>
        </p:grpSpPr>
        <p:sp>
          <p:nvSpPr>
            <p:cNvPr id="287" name="Rectangle 286">
              <a:extLst>
                <a:ext uri="{FF2B5EF4-FFF2-40B4-BE49-F238E27FC236}">
                  <a16:creationId xmlns:a16="http://schemas.microsoft.com/office/drawing/2014/main" id="{498583D3-EB47-4374-A5E5-9ED519585C1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8" name="Rectangle 287">
              <a:extLst>
                <a:ext uri="{FF2B5EF4-FFF2-40B4-BE49-F238E27FC236}">
                  <a16:creationId xmlns:a16="http://schemas.microsoft.com/office/drawing/2014/main" id="{35DDB7A4-DEA4-4AAE-971A-899304C9D12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9" name="Rectangle 288">
              <a:extLst>
                <a:ext uri="{FF2B5EF4-FFF2-40B4-BE49-F238E27FC236}">
                  <a16:creationId xmlns:a16="http://schemas.microsoft.com/office/drawing/2014/main" id="{254A66B5-0BC3-4C0D-A587-2443FB22FD7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398106C0-5B5F-4345-B913-675544B52D39}"/>
              </a:ext>
            </a:extLst>
          </p:cNvPr>
          <p:cNvGrpSpPr/>
          <p:nvPr/>
        </p:nvGrpSpPr>
        <p:grpSpPr>
          <a:xfrm>
            <a:off x="6521024" y="5037669"/>
            <a:ext cx="285579" cy="117680"/>
            <a:chOff x="5868763" y="5176248"/>
            <a:chExt cx="285579" cy="117680"/>
          </a:xfrm>
        </p:grpSpPr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D8F7B223-E9E1-43E4-8C82-6A0153EA5FA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2" name="Rectangle 291">
              <a:extLst>
                <a:ext uri="{FF2B5EF4-FFF2-40B4-BE49-F238E27FC236}">
                  <a16:creationId xmlns:a16="http://schemas.microsoft.com/office/drawing/2014/main" id="{82C0D1F9-1C40-4828-BE05-387D567A9695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3" name="Rectangle 292">
              <a:extLst>
                <a:ext uri="{FF2B5EF4-FFF2-40B4-BE49-F238E27FC236}">
                  <a16:creationId xmlns:a16="http://schemas.microsoft.com/office/drawing/2014/main" id="{2757836C-F875-4007-AE47-618399FD24F1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94" name="Group 293">
            <a:extLst>
              <a:ext uri="{FF2B5EF4-FFF2-40B4-BE49-F238E27FC236}">
                <a16:creationId xmlns:a16="http://schemas.microsoft.com/office/drawing/2014/main" id="{D1AAAF31-9F09-4129-8552-72CDD0DF04FD}"/>
              </a:ext>
            </a:extLst>
          </p:cNvPr>
          <p:cNvGrpSpPr/>
          <p:nvPr/>
        </p:nvGrpSpPr>
        <p:grpSpPr>
          <a:xfrm>
            <a:off x="6622730" y="5037669"/>
            <a:ext cx="182675" cy="117680"/>
            <a:chOff x="5868763" y="5176248"/>
            <a:chExt cx="182675" cy="117680"/>
          </a:xfrm>
        </p:grpSpPr>
        <p:sp>
          <p:nvSpPr>
            <p:cNvPr id="295" name="Rectangle 294">
              <a:extLst>
                <a:ext uri="{FF2B5EF4-FFF2-40B4-BE49-F238E27FC236}">
                  <a16:creationId xmlns:a16="http://schemas.microsoft.com/office/drawing/2014/main" id="{E68CB3F9-1730-4570-8721-CCFCA61A516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6" name="Rectangle 295">
              <a:extLst>
                <a:ext uri="{FF2B5EF4-FFF2-40B4-BE49-F238E27FC236}">
                  <a16:creationId xmlns:a16="http://schemas.microsoft.com/office/drawing/2014/main" id="{E90931B1-C68C-406A-9270-2951BC4D28B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7" name="Rectangle 296">
            <a:extLst>
              <a:ext uri="{FF2B5EF4-FFF2-40B4-BE49-F238E27FC236}">
                <a16:creationId xmlns:a16="http://schemas.microsoft.com/office/drawing/2014/main" id="{755FDF4E-2C5D-4E35-8C5A-C0E43F8C29D1}"/>
              </a:ext>
            </a:extLst>
          </p:cNvPr>
          <p:cNvSpPr/>
          <p:nvPr/>
        </p:nvSpPr>
        <p:spPr>
          <a:xfrm>
            <a:off x="6728277" y="5037669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8" name="Group 297">
            <a:extLst>
              <a:ext uri="{FF2B5EF4-FFF2-40B4-BE49-F238E27FC236}">
                <a16:creationId xmlns:a16="http://schemas.microsoft.com/office/drawing/2014/main" id="{4C52AC6A-A02A-47E5-B8A1-2FBDFECF506B}"/>
              </a:ext>
            </a:extLst>
          </p:cNvPr>
          <p:cNvGrpSpPr/>
          <p:nvPr/>
        </p:nvGrpSpPr>
        <p:grpSpPr>
          <a:xfrm>
            <a:off x="5186370" y="5039941"/>
            <a:ext cx="182675" cy="117680"/>
            <a:chOff x="5971667" y="5176248"/>
            <a:chExt cx="182675" cy="117680"/>
          </a:xfrm>
        </p:grpSpPr>
        <p:sp>
          <p:nvSpPr>
            <p:cNvPr id="299" name="Rectangle 298">
              <a:extLst>
                <a:ext uri="{FF2B5EF4-FFF2-40B4-BE49-F238E27FC236}">
                  <a16:creationId xmlns:a16="http://schemas.microsoft.com/office/drawing/2014/main" id="{D43E7D59-4DA9-4E27-B564-8D801D33D48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0" name="Rectangle 299">
              <a:extLst>
                <a:ext uri="{FF2B5EF4-FFF2-40B4-BE49-F238E27FC236}">
                  <a16:creationId xmlns:a16="http://schemas.microsoft.com/office/drawing/2014/main" id="{4ED01DE1-3E03-4C74-92E3-8A5393D73F42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1" name="Rectangle 300">
            <a:extLst>
              <a:ext uri="{FF2B5EF4-FFF2-40B4-BE49-F238E27FC236}">
                <a16:creationId xmlns:a16="http://schemas.microsoft.com/office/drawing/2014/main" id="{9800A256-9767-4CCE-9F67-618A3816FF04}"/>
              </a:ext>
            </a:extLst>
          </p:cNvPr>
          <p:cNvSpPr/>
          <p:nvPr/>
        </p:nvSpPr>
        <p:spPr>
          <a:xfrm>
            <a:off x="5186384" y="5042213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2" name="Group 301">
            <a:extLst>
              <a:ext uri="{FF2B5EF4-FFF2-40B4-BE49-F238E27FC236}">
                <a16:creationId xmlns:a16="http://schemas.microsoft.com/office/drawing/2014/main" id="{5F855B49-31A5-423D-A1CD-9A6DB4B7D63B}"/>
              </a:ext>
            </a:extLst>
          </p:cNvPr>
          <p:cNvGrpSpPr/>
          <p:nvPr/>
        </p:nvGrpSpPr>
        <p:grpSpPr>
          <a:xfrm>
            <a:off x="5186398" y="5042213"/>
            <a:ext cx="285579" cy="117680"/>
            <a:chOff x="5868763" y="5176248"/>
            <a:chExt cx="285579" cy="117680"/>
          </a:xfrm>
        </p:grpSpPr>
        <p:sp>
          <p:nvSpPr>
            <p:cNvPr id="303" name="Rectangle 302">
              <a:extLst>
                <a:ext uri="{FF2B5EF4-FFF2-40B4-BE49-F238E27FC236}">
                  <a16:creationId xmlns:a16="http://schemas.microsoft.com/office/drawing/2014/main" id="{614BF8FE-5145-4E58-B74F-4A8AB5492061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4" name="Rectangle 303">
              <a:extLst>
                <a:ext uri="{FF2B5EF4-FFF2-40B4-BE49-F238E27FC236}">
                  <a16:creationId xmlns:a16="http://schemas.microsoft.com/office/drawing/2014/main" id="{64AB6132-53CC-4B34-AF42-8DF1EA0397C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5" name="Rectangle 304">
              <a:extLst>
                <a:ext uri="{FF2B5EF4-FFF2-40B4-BE49-F238E27FC236}">
                  <a16:creationId xmlns:a16="http://schemas.microsoft.com/office/drawing/2014/main" id="{71214B0C-8460-47D5-89E7-A6BF23C8ED4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06" name="Group 305">
            <a:extLst>
              <a:ext uri="{FF2B5EF4-FFF2-40B4-BE49-F238E27FC236}">
                <a16:creationId xmlns:a16="http://schemas.microsoft.com/office/drawing/2014/main" id="{E8417F99-5DCC-4D2B-BF86-FBEB28A304A3}"/>
              </a:ext>
            </a:extLst>
          </p:cNvPr>
          <p:cNvGrpSpPr/>
          <p:nvPr/>
        </p:nvGrpSpPr>
        <p:grpSpPr>
          <a:xfrm>
            <a:off x="5289299" y="5044135"/>
            <a:ext cx="285579" cy="117680"/>
            <a:chOff x="5868763" y="5176248"/>
            <a:chExt cx="285579" cy="117680"/>
          </a:xfrm>
        </p:grpSpPr>
        <p:sp>
          <p:nvSpPr>
            <p:cNvPr id="307" name="Rectangle 306">
              <a:extLst>
                <a:ext uri="{FF2B5EF4-FFF2-40B4-BE49-F238E27FC236}">
                  <a16:creationId xmlns:a16="http://schemas.microsoft.com/office/drawing/2014/main" id="{97C2AA8A-333E-4907-9497-44850F0EF8B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" name="Rectangle 307">
              <a:extLst>
                <a:ext uri="{FF2B5EF4-FFF2-40B4-BE49-F238E27FC236}">
                  <a16:creationId xmlns:a16="http://schemas.microsoft.com/office/drawing/2014/main" id="{E238C671-F36E-466E-9CF9-08B0C393C605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" name="Rectangle 308">
              <a:extLst>
                <a:ext uri="{FF2B5EF4-FFF2-40B4-BE49-F238E27FC236}">
                  <a16:creationId xmlns:a16="http://schemas.microsoft.com/office/drawing/2014/main" id="{72943AB3-1DE9-42D8-81F1-FE4AA41389B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10" name="Group 309">
            <a:extLst>
              <a:ext uri="{FF2B5EF4-FFF2-40B4-BE49-F238E27FC236}">
                <a16:creationId xmlns:a16="http://schemas.microsoft.com/office/drawing/2014/main" id="{7E1CBC53-0C48-4770-A52A-30EADC5D9B91}"/>
              </a:ext>
            </a:extLst>
          </p:cNvPr>
          <p:cNvGrpSpPr/>
          <p:nvPr/>
        </p:nvGrpSpPr>
        <p:grpSpPr>
          <a:xfrm>
            <a:off x="5392202" y="5042213"/>
            <a:ext cx="285579" cy="117680"/>
            <a:chOff x="5868763" y="5176248"/>
            <a:chExt cx="285579" cy="117680"/>
          </a:xfrm>
        </p:grpSpPr>
        <p:sp>
          <p:nvSpPr>
            <p:cNvPr id="311" name="Rectangle 310">
              <a:extLst>
                <a:ext uri="{FF2B5EF4-FFF2-40B4-BE49-F238E27FC236}">
                  <a16:creationId xmlns:a16="http://schemas.microsoft.com/office/drawing/2014/main" id="{33B7B375-15C3-456F-8A7D-3BFEA3EADFD5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2" name="Rectangle 311">
              <a:extLst>
                <a:ext uri="{FF2B5EF4-FFF2-40B4-BE49-F238E27FC236}">
                  <a16:creationId xmlns:a16="http://schemas.microsoft.com/office/drawing/2014/main" id="{8524CF96-96FF-4FDF-9721-F13E44C58EC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3" name="Rectangle 312">
              <a:extLst>
                <a:ext uri="{FF2B5EF4-FFF2-40B4-BE49-F238E27FC236}">
                  <a16:creationId xmlns:a16="http://schemas.microsoft.com/office/drawing/2014/main" id="{A00B1AC5-7856-4437-B149-8E5BA4B7014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14" name="Group 313">
            <a:extLst>
              <a:ext uri="{FF2B5EF4-FFF2-40B4-BE49-F238E27FC236}">
                <a16:creationId xmlns:a16="http://schemas.microsoft.com/office/drawing/2014/main" id="{66AB1E7F-2B68-4AB0-8DCA-5645A83C34C0}"/>
              </a:ext>
            </a:extLst>
          </p:cNvPr>
          <p:cNvGrpSpPr/>
          <p:nvPr/>
        </p:nvGrpSpPr>
        <p:grpSpPr>
          <a:xfrm>
            <a:off x="5494175" y="5039941"/>
            <a:ext cx="285579" cy="117680"/>
            <a:chOff x="5868763" y="5176248"/>
            <a:chExt cx="285579" cy="117680"/>
          </a:xfrm>
        </p:grpSpPr>
        <p:sp>
          <p:nvSpPr>
            <p:cNvPr id="315" name="Rectangle 314">
              <a:extLst>
                <a:ext uri="{FF2B5EF4-FFF2-40B4-BE49-F238E27FC236}">
                  <a16:creationId xmlns:a16="http://schemas.microsoft.com/office/drawing/2014/main" id="{40AD9BD3-5645-4CCF-A7BD-AA1B59A9EC4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6" name="Rectangle 315">
              <a:extLst>
                <a:ext uri="{FF2B5EF4-FFF2-40B4-BE49-F238E27FC236}">
                  <a16:creationId xmlns:a16="http://schemas.microsoft.com/office/drawing/2014/main" id="{5A40A460-E76D-46E2-B831-683A0F86023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7" name="Rectangle 316">
              <a:extLst>
                <a:ext uri="{FF2B5EF4-FFF2-40B4-BE49-F238E27FC236}">
                  <a16:creationId xmlns:a16="http://schemas.microsoft.com/office/drawing/2014/main" id="{881B81FA-18C2-4835-812E-75730D5474B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18" name="Group 317">
            <a:extLst>
              <a:ext uri="{FF2B5EF4-FFF2-40B4-BE49-F238E27FC236}">
                <a16:creationId xmlns:a16="http://schemas.microsoft.com/office/drawing/2014/main" id="{711D0CFE-4CB6-4210-896D-F4173F21F2B6}"/>
              </a:ext>
            </a:extLst>
          </p:cNvPr>
          <p:cNvGrpSpPr/>
          <p:nvPr/>
        </p:nvGrpSpPr>
        <p:grpSpPr>
          <a:xfrm>
            <a:off x="5596278" y="5043905"/>
            <a:ext cx="285579" cy="117680"/>
            <a:chOff x="5868763" y="5176248"/>
            <a:chExt cx="285579" cy="117680"/>
          </a:xfrm>
        </p:grpSpPr>
        <p:sp>
          <p:nvSpPr>
            <p:cNvPr id="319" name="Rectangle 318">
              <a:extLst>
                <a:ext uri="{FF2B5EF4-FFF2-40B4-BE49-F238E27FC236}">
                  <a16:creationId xmlns:a16="http://schemas.microsoft.com/office/drawing/2014/main" id="{E77175FF-123D-4D72-AA56-7357E5A2AA3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0" name="Rectangle 319">
              <a:extLst>
                <a:ext uri="{FF2B5EF4-FFF2-40B4-BE49-F238E27FC236}">
                  <a16:creationId xmlns:a16="http://schemas.microsoft.com/office/drawing/2014/main" id="{5890CD1F-1620-4730-8791-D96ADBE7042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1" name="Rectangle 320">
              <a:extLst>
                <a:ext uri="{FF2B5EF4-FFF2-40B4-BE49-F238E27FC236}">
                  <a16:creationId xmlns:a16="http://schemas.microsoft.com/office/drawing/2014/main" id="{33C0932A-5AF4-4ADB-B0B6-6B83104EDFBA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22" name="Group 321">
            <a:extLst>
              <a:ext uri="{FF2B5EF4-FFF2-40B4-BE49-F238E27FC236}">
                <a16:creationId xmlns:a16="http://schemas.microsoft.com/office/drawing/2014/main" id="{DB8EFCDA-FCC5-462E-9309-E1C16230B28E}"/>
              </a:ext>
            </a:extLst>
          </p:cNvPr>
          <p:cNvGrpSpPr/>
          <p:nvPr/>
        </p:nvGrpSpPr>
        <p:grpSpPr>
          <a:xfrm>
            <a:off x="5699181" y="5042852"/>
            <a:ext cx="285579" cy="117680"/>
            <a:chOff x="5868763" y="5176248"/>
            <a:chExt cx="285579" cy="117680"/>
          </a:xfrm>
        </p:grpSpPr>
        <p:sp>
          <p:nvSpPr>
            <p:cNvPr id="323" name="Rectangle 322">
              <a:extLst>
                <a:ext uri="{FF2B5EF4-FFF2-40B4-BE49-F238E27FC236}">
                  <a16:creationId xmlns:a16="http://schemas.microsoft.com/office/drawing/2014/main" id="{C4B18763-E8D6-456A-B3BD-24A5E0FFB2D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4" name="Rectangle 323">
              <a:extLst>
                <a:ext uri="{FF2B5EF4-FFF2-40B4-BE49-F238E27FC236}">
                  <a16:creationId xmlns:a16="http://schemas.microsoft.com/office/drawing/2014/main" id="{793409E1-E4D7-4E0E-B221-38BA7EC4C10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5" name="Rectangle 324">
              <a:extLst>
                <a:ext uri="{FF2B5EF4-FFF2-40B4-BE49-F238E27FC236}">
                  <a16:creationId xmlns:a16="http://schemas.microsoft.com/office/drawing/2014/main" id="{624D8FF5-EB2C-46F7-8B6C-4D0E00D25EF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26" name="Group 325">
            <a:extLst>
              <a:ext uri="{FF2B5EF4-FFF2-40B4-BE49-F238E27FC236}">
                <a16:creationId xmlns:a16="http://schemas.microsoft.com/office/drawing/2014/main" id="{0CA1B70E-9D3C-43F8-BDD1-00BC54902248}"/>
              </a:ext>
            </a:extLst>
          </p:cNvPr>
          <p:cNvGrpSpPr/>
          <p:nvPr/>
        </p:nvGrpSpPr>
        <p:grpSpPr>
          <a:xfrm>
            <a:off x="5802307" y="5041799"/>
            <a:ext cx="285579" cy="117680"/>
            <a:chOff x="5868763" y="5176248"/>
            <a:chExt cx="285579" cy="117680"/>
          </a:xfrm>
        </p:grpSpPr>
        <p:sp>
          <p:nvSpPr>
            <p:cNvPr id="327" name="Rectangle 326">
              <a:extLst>
                <a:ext uri="{FF2B5EF4-FFF2-40B4-BE49-F238E27FC236}">
                  <a16:creationId xmlns:a16="http://schemas.microsoft.com/office/drawing/2014/main" id="{9F6BC102-2385-469C-85C1-4010E4EC85CC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8" name="Rectangle 327">
              <a:extLst>
                <a:ext uri="{FF2B5EF4-FFF2-40B4-BE49-F238E27FC236}">
                  <a16:creationId xmlns:a16="http://schemas.microsoft.com/office/drawing/2014/main" id="{1349E174-2911-4F7B-97F1-8B6007258EE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9" name="Rectangle 328">
              <a:extLst>
                <a:ext uri="{FF2B5EF4-FFF2-40B4-BE49-F238E27FC236}">
                  <a16:creationId xmlns:a16="http://schemas.microsoft.com/office/drawing/2014/main" id="{05317B71-8E48-46E3-A476-0070A666BDD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30" name="Group 329">
            <a:extLst>
              <a:ext uri="{FF2B5EF4-FFF2-40B4-BE49-F238E27FC236}">
                <a16:creationId xmlns:a16="http://schemas.microsoft.com/office/drawing/2014/main" id="{49E9120F-3B52-4195-8E3E-2859DFA0E983}"/>
              </a:ext>
            </a:extLst>
          </p:cNvPr>
          <p:cNvGrpSpPr/>
          <p:nvPr/>
        </p:nvGrpSpPr>
        <p:grpSpPr>
          <a:xfrm>
            <a:off x="5904990" y="5039941"/>
            <a:ext cx="285579" cy="117680"/>
            <a:chOff x="5868763" y="5176248"/>
            <a:chExt cx="285579" cy="117680"/>
          </a:xfrm>
        </p:grpSpPr>
        <p:sp>
          <p:nvSpPr>
            <p:cNvPr id="331" name="Rectangle 330">
              <a:extLst>
                <a:ext uri="{FF2B5EF4-FFF2-40B4-BE49-F238E27FC236}">
                  <a16:creationId xmlns:a16="http://schemas.microsoft.com/office/drawing/2014/main" id="{6980071D-8C1C-4173-81F0-DA87124B169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2" name="Rectangle 331">
              <a:extLst>
                <a:ext uri="{FF2B5EF4-FFF2-40B4-BE49-F238E27FC236}">
                  <a16:creationId xmlns:a16="http://schemas.microsoft.com/office/drawing/2014/main" id="{B82AFBD6-3199-4640-9EDD-94BE8CB377D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3" name="Rectangle 332">
              <a:extLst>
                <a:ext uri="{FF2B5EF4-FFF2-40B4-BE49-F238E27FC236}">
                  <a16:creationId xmlns:a16="http://schemas.microsoft.com/office/drawing/2014/main" id="{73E9E0E7-0C06-4126-8101-5D2CEFC6C73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34" name="Group 333">
            <a:extLst>
              <a:ext uri="{FF2B5EF4-FFF2-40B4-BE49-F238E27FC236}">
                <a16:creationId xmlns:a16="http://schemas.microsoft.com/office/drawing/2014/main" id="{A34D9BA5-F481-4DF2-970C-5FC8443841B7}"/>
              </a:ext>
            </a:extLst>
          </p:cNvPr>
          <p:cNvGrpSpPr/>
          <p:nvPr/>
        </p:nvGrpSpPr>
        <p:grpSpPr>
          <a:xfrm>
            <a:off x="6006533" y="5039941"/>
            <a:ext cx="285579" cy="117680"/>
            <a:chOff x="5868763" y="5176248"/>
            <a:chExt cx="285579" cy="117680"/>
          </a:xfrm>
        </p:grpSpPr>
        <p:sp>
          <p:nvSpPr>
            <p:cNvPr id="335" name="Rectangle 334">
              <a:extLst>
                <a:ext uri="{FF2B5EF4-FFF2-40B4-BE49-F238E27FC236}">
                  <a16:creationId xmlns:a16="http://schemas.microsoft.com/office/drawing/2014/main" id="{181F793B-4AD8-49B4-8FD3-4C4304342DE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6" name="Rectangle 335">
              <a:extLst>
                <a:ext uri="{FF2B5EF4-FFF2-40B4-BE49-F238E27FC236}">
                  <a16:creationId xmlns:a16="http://schemas.microsoft.com/office/drawing/2014/main" id="{C52893AD-3562-4479-8A7F-1FFFB38CB5B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7" name="Rectangle 336">
              <a:extLst>
                <a:ext uri="{FF2B5EF4-FFF2-40B4-BE49-F238E27FC236}">
                  <a16:creationId xmlns:a16="http://schemas.microsoft.com/office/drawing/2014/main" id="{1D6DAA33-C866-4455-B748-06A02BBE481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38" name="Group 337">
            <a:extLst>
              <a:ext uri="{FF2B5EF4-FFF2-40B4-BE49-F238E27FC236}">
                <a16:creationId xmlns:a16="http://schemas.microsoft.com/office/drawing/2014/main" id="{9C70DEAD-5476-4D4A-A40A-23E4B9A659E3}"/>
              </a:ext>
            </a:extLst>
          </p:cNvPr>
          <p:cNvGrpSpPr/>
          <p:nvPr/>
        </p:nvGrpSpPr>
        <p:grpSpPr>
          <a:xfrm>
            <a:off x="6110633" y="5042382"/>
            <a:ext cx="285579" cy="117680"/>
            <a:chOff x="5868763" y="5176248"/>
            <a:chExt cx="285579" cy="117680"/>
          </a:xfrm>
        </p:grpSpPr>
        <p:sp>
          <p:nvSpPr>
            <p:cNvPr id="339" name="Rectangle 338">
              <a:extLst>
                <a:ext uri="{FF2B5EF4-FFF2-40B4-BE49-F238E27FC236}">
                  <a16:creationId xmlns:a16="http://schemas.microsoft.com/office/drawing/2014/main" id="{DF35B4D2-2FD8-4BFC-8AF3-7BC99B366C4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0" name="Rectangle 339">
              <a:extLst>
                <a:ext uri="{FF2B5EF4-FFF2-40B4-BE49-F238E27FC236}">
                  <a16:creationId xmlns:a16="http://schemas.microsoft.com/office/drawing/2014/main" id="{B7501886-B215-46FB-BAD7-E0B496AA688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1" name="Rectangle 340">
              <a:extLst>
                <a:ext uri="{FF2B5EF4-FFF2-40B4-BE49-F238E27FC236}">
                  <a16:creationId xmlns:a16="http://schemas.microsoft.com/office/drawing/2014/main" id="{E7BBF707-207E-4C1C-AEC2-C24B8DBAB6F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42" name="Group 341">
            <a:extLst>
              <a:ext uri="{FF2B5EF4-FFF2-40B4-BE49-F238E27FC236}">
                <a16:creationId xmlns:a16="http://schemas.microsoft.com/office/drawing/2014/main" id="{7596B9E5-216D-4BBD-89CB-2010DCC33012}"/>
              </a:ext>
            </a:extLst>
          </p:cNvPr>
          <p:cNvGrpSpPr/>
          <p:nvPr/>
        </p:nvGrpSpPr>
        <p:grpSpPr>
          <a:xfrm>
            <a:off x="6212340" y="5039941"/>
            <a:ext cx="285579" cy="117680"/>
            <a:chOff x="5868763" y="5176248"/>
            <a:chExt cx="285579" cy="117680"/>
          </a:xfrm>
        </p:grpSpPr>
        <p:sp>
          <p:nvSpPr>
            <p:cNvPr id="343" name="Rectangle 342">
              <a:extLst>
                <a:ext uri="{FF2B5EF4-FFF2-40B4-BE49-F238E27FC236}">
                  <a16:creationId xmlns:a16="http://schemas.microsoft.com/office/drawing/2014/main" id="{D36AFC23-8DF9-4444-AE3F-38249C4333B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5FDABCA7-9C66-4AEA-BEA9-91647BFE62B9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5" name="Rectangle 344">
              <a:extLst>
                <a:ext uri="{FF2B5EF4-FFF2-40B4-BE49-F238E27FC236}">
                  <a16:creationId xmlns:a16="http://schemas.microsoft.com/office/drawing/2014/main" id="{CF9BD29A-A309-4DFD-B7AD-9C94EFC37EE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46" name="Group 345">
            <a:extLst>
              <a:ext uri="{FF2B5EF4-FFF2-40B4-BE49-F238E27FC236}">
                <a16:creationId xmlns:a16="http://schemas.microsoft.com/office/drawing/2014/main" id="{57B578C6-DCE9-44C5-9BED-732D846C6017}"/>
              </a:ext>
            </a:extLst>
          </p:cNvPr>
          <p:cNvGrpSpPr/>
          <p:nvPr/>
        </p:nvGrpSpPr>
        <p:grpSpPr>
          <a:xfrm>
            <a:off x="6315243" y="5039941"/>
            <a:ext cx="285579" cy="117680"/>
            <a:chOff x="5868763" y="5176248"/>
            <a:chExt cx="285579" cy="117680"/>
          </a:xfrm>
        </p:grpSpPr>
        <p:sp>
          <p:nvSpPr>
            <p:cNvPr id="347" name="Rectangle 346">
              <a:extLst>
                <a:ext uri="{FF2B5EF4-FFF2-40B4-BE49-F238E27FC236}">
                  <a16:creationId xmlns:a16="http://schemas.microsoft.com/office/drawing/2014/main" id="{7A39F3FD-52B2-42BD-8E95-2AF1D67DC5C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8" name="Rectangle 347">
              <a:extLst>
                <a:ext uri="{FF2B5EF4-FFF2-40B4-BE49-F238E27FC236}">
                  <a16:creationId xmlns:a16="http://schemas.microsoft.com/office/drawing/2014/main" id="{D6606498-4DDB-48A6-9C23-4C4867864CAA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9" name="Rectangle 348">
              <a:extLst>
                <a:ext uri="{FF2B5EF4-FFF2-40B4-BE49-F238E27FC236}">
                  <a16:creationId xmlns:a16="http://schemas.microsoft.com/office/drawing/2014/main" id="{572F8C40-6FD2-4A8F-AC72-9EB9695234EA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0" name="Group 349">
            <a:extLst>
              <a:ext uri="{FF2B5EF4-FFF2-40B4-BE49-F238E27FC236}">
                <a16:creationId xmlns:a16="http://schemas.microsoft.com/office/drawing/2014/main" id="{31C0D406-9C4E-412F-9B80-FAA2598E4D64}"/>
              </a:ext>
            </a:extLst>
          </p:cNvPr>
          <p:cNvGrpSpPr/>
          <p:nvPr/>
        </p:nvGrpSpPr>
        <p:grpSpPr>
          <a:xfrm>
            <a:off x="6419345" y="5041440"/>
            <a:ext cx="285579" cy="117680"/>
            <a:chOff x="5868763" y="5176248"/>
            <a:chExt cx="285579" cy="117680"/>
          </a:xfrm>
        </p:grpSpPr>
        <p:sp>
          <p:nvSpPr>
            <p:cNvPr id="351" name="Rectangle 350">
              <a:extLst>
                <a:ext uri="{FF2B5EF4-FFF2-40B4-BE49-F238E27FC236}">
                  <a16:creationId xmlns:a16="http://schemas.microsoft.com/office/drawing/2014/main" id="{747D7072-2601-4F0E-8095-156848F3B99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2" name="Rectangle 351">
              <a:extLst>
                <a:ext uri="{FF2B5EF4-FFF2-40B4-BE49-F238E27FC236}">
                  <a16:creationId xmlns:a16="http://schemas.microsoft.com/office/drawing/2014/main" id="{0759F9FD-71AF-4864-9BBE-890BBA01876D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ectangle 352">
              <a:extLst>
                <a:ext uri="{FF2B5EF4-FFF2-40B4-BE49-F238E27FC236}">
                  <a16:creationId xmlns:a16="http://schemas.microsoft.com/office/drawing/2014/main" id="{6E2B33DB-40EB-4910-97F6-7369593BB757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4" name="Group 353">
            <a:extLst>
              <a:ext uri="{FF2B5EF4-FFF2-40B4-BE49-F238E27FC236}">
                <a16:creationId xmlns:a16="http://schemas.microsoft.com/office/drawing/2014/main" id="{06E10A2B-D1F5-423F-81BA-0E3A930D713C}"/>
              </a:ext>
            </a:extLst>
          </p:cNvPr>
          <p:cNvGrpSpPr/>
          <p:nvPr/>
        </p:nvGrpSpPr>
        <p:grpSpPr>
          <a:xfrm>
            <a:off x="6521052" y="5039941"/>
            <a:ext cx="285579" cy="117680"/>
            <a:chOff x="5868763" y="5176248"/>
            <a:chExt cx="285579" cy="117680"/>
          </a:xfrm>
        </p:grpSpPr>
        <p:sp>
          <p:nvSpPr>
            <p:cNvPr id="355" name="Rectangle 354">
              <a:extLst>
                <a:ext uri="{FF2B5EF4-FFF2-40B4-BE49-F238E27FC236}">
                  <a16:creationId xmlns:a16="http://schemas.microsoft.com/office/drawing/2014/main" id="{068A3BB7-4AAA-4B83-898D-C1EF5860366C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6" name="Rectangle 355">
              <a:extLst>
                <a:ext uri="{FF2B5EF4-FFF2-40B4-BE49-F238E27FC236}">
                  <a16:creationId xmlns:a16="http://schemas.microsoft.com/office/drawing/2014/main" id="{ED2DD8F1-E356-4E07-9695-2C8E2538C8BE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7" name="Rectangle 356">
              <a:extLst>
                <a:ext uri="{FF2B5EF4-FFF2-40B4-BE49-F238E27FC236}">
                  <a16:creationId xmlns:a16="http://schemas.microsoft.com/office/drawing/2014/main" id="{C8441624-7B75-4D3C-A632-4473DBC9125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8" name="Group 357">
            <a:extLst>
              <a:ext uri="{FF2B5EF4-FFF2-40B4-BE49-F238E27FC236}">
                <a16:creationId xmlns:a16="http://schemas.microsoft.com/office/drawing/2014/main" id="{4A2AA2A3-5E98-4D7D-97F8-6FA6A21D0DCD}"/>
              </a:ext>
            </a:extLst>
          </p:cNvPr>
          <p:cNvGrpSpPr/>
          <p:nvPr/>
        </p:nvGrpSpPr>
        <p:grpSpPr>
          <a:xfrm>
            <a:off x="6622758" y="5039941"/>
            <a:ext cx="182675" cy="117680"/>
            <a:chOff x="5868763" y="5176248"/>
            <a:chExt cx="182675" cy="117680"/>
          </a:xfrm>
        </p:grpSpPr>
        <p:sp>
          <p:nvSpPr>
            <p:cNvPr id="359" name="Rectangle 358">
              <a:extLst>
                <a:ext uri="{FF2B5EF4-FFF2-40B4-BE49-F238E27FC236}">
                  <a16:creationId xmlns:a16="http://schemas.microsoft.com/office/drawing/2014/main" id="{9C2DB013-640D-445A-BDEE-76A742B278E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0" name="Rectangle 359">
              <a:extLst>
                <a:ext uri="{FF2B5EF4-FFF2-40B4-BE49-F238E27FC236}">
                  <a16:creationId xmlns:a16="http://schemas.microsoft.com/office/drawing/2014/main" id="{93B55937-BD7A-4131-ACA7-617207F0137B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1" name="Rectangle 360">
            <a:extLst>
              <a:ext uri="{FF2B5EF4-FFF2-40B4-BE49-F238E27FC236}">
                <a16:creationId xmlns:a16="http://schemas.microsoft.com/office/drawing/2014/main" id="{0D7A3BF4-ED6B-486F-BB4D-0B63D0E50920}"/>
              </a:ext>
            </a:extLst>
          </p:cNvPr>
          <p:cNvSpPr/>
          <p:nvPr/>
        </p:nvSpPr>
        <p:spPr>
          <a:xfrm>
            <a:off x="6728305" y="5039941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2" name="Group 361">
            <a:extLst>
              <a:ext uri="{FF2B5EF4-FFF2-40B4-BE49-F238E27FC236}">
                <a16:creationId xmlns:a16="http://schemas.microsoft.com/office/drawing/2014/main" id="{097802D7-FCB5-48D4-BBE8-5F2399A0A58F}"/>
              </a:ext>
            </a:extLst>
          </p:cNvPr>
          <p:cNvGrpSpPr/>
          <p:nvPr/>
        </p:nvGrpSpPr>
        <p:grpSpPr>
          <a:xfrm>
            <a:off x="5186398" y="5042213"/>
            <a:ext cx="182675" cy="117680"/>
            <a:chOff x="5971667" y="5176248"/>
            <a:chExt cx="182675" cy="117680"/>
          </a:xfrm>
        </p:grpSpPr>
        <p:sp>
          <p:nvSpPr>
            <p:cNvPr id="363" name="Rectangle 362">
              <a:extLst>
                <a:ext uri="{FF2B5EF4-FFF2-40B4-BE49-F238E27FC236}">
                  <a16:creationId xmlns:a16="http://schemas.microsoft.com/office/drawing/2014/main" id="{17E0DDC6-10DC-4140-B3C1-926A158D3F2D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4" name="Rectangle 363">
              <a:extLst>
                <a:ext uri="{FF2B5EF4-FFF2-40B4-BE49-F238E27FC236}">
                  <a16:creationId xmlns:a16="http://schemas.microsoft.com/office/drawing/2014/main" id="{E0C3E595-C96C-4B51-984D-65BC1A25517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5" name="Rectangle 364">
            <a:extLst>
              <a:ext uri="{FF2B5EF4-FFF2-40B4-BE49-F238E27FC236}">
                <a16:creationId xmlns:a16="http://schemas.microsoft.com/office/drawing/2014/main" id="{6BA6E9F5-413D-4EB0-8303-8D6FB14B581C}"/>
              </a:ext>
            </a:extLst>
          </p:cNvPr>
          <p:cNvSpPr/>
          <p:nvPr/>
        </p:nvSpPr>
        <p:spPr>
          <a:xfrm>
            <a:off x="5186412" y="5044485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6" name="Group 365">
            <a:extLst>
              <a:ext uri="{FF2B5EF4-FFF2-40B4-BE49-F238E27FC236}">
                <a16:creationId xmlns:a16="http://schemas.microsoft.com/office/drawing/2014/main" id="{A9984082-EE67-4E67-890B-5537523114AD}"/>
              </a:ext>
            </a:extLst>
          </p:cNvPr>
          <p:cNvGrpSpPr/>
          <p:nvPr/>
        </p:nvGrpSpPr>
        <p:grpSpPr>
          <a:xfrm>
            <a:off x="5186398" y="5042213"/>
            <a:ext cx="285579" cy="117680"/>
            <a:chOff x="5868763" y="5176248"/>
            <a:chExt cx="285579" cy="117680"/>
          </a:xfrm>
        </p:grpSpPr>
        <p:sp>
          <p:nvSpPr>
            <p:cNvPr id="367" name="Rectangle 366">
              <a:extLst>
                <a:ext uri="{FF2B5EF4-FFF2-40B4-BE49-F238E27FC236}">
                  <a16:creationId xmlns:a16="http://schemas.microsoft.com/office/drawing/2014/main" id="{76538F77-7C94-4176-BE21-966050BC554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8" name="Rectangle 367">
              <a:extLst>
                <a:ext uri="{FF2B5EF4-FFF2-40B4-BE49-F238E27FC236}">
                  <a16:creationId xmlns:a16="http://schemas.microsoft.com/office/drawing/2014/main" id="{EB281AFE-4CAF-4F57-A536-CE584F81EF4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9" name="Rectangle 368">
              <a:extLst>
                <a:ext uri="{FF2B5EF4-FFF2-40B4-BE49-F238E27FC236}">
                  <a16:creationId xmlns:a16="http://schemas.microsoft.com/office/drawing/2014/main" id="{079EA974-34B8-4D9E-BADD-F9C9DADAA5EF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0" name="Group 369">
            <a:extLst>
              <a:ext uri="{FF2B5EF4-FFF2-40B4-BE49-F238E27FC236}">
                <a16:creationId xmlns:a16="http://schemas.microsoft.com/office/drawing/2014/main" id="{F9EAD249-FAE4-4557-B345-502E3E0DC050}"/>
              </a:ext>
            </a:extLst>
          </p:cNvPr>
          <p:cNvGrpSpPr/>
          <p:nvPr/>
        </p:nvGrpSpPr>
        <p:grpSpPr>
          <a:xfrm>
            <a:off x="5289299" y="5044135"/>
            <a:ext cx="285579" cy="117680"/>
            <a:chOff x="5868763" y="5176248"/>
            <a:chExt cx="285579" cy="117680"/>
          </a:xfrm>
        </p:grpSpPr>
        <p:sp>
          <p:nvSpPr>
            <p:cNvPr id="371" name="Rectangle 370">
              <a:extLst>
                <a:ext uri="{FF2B5EF4-FFF2-40B4-BE49-F238E27FC236}">
                  <a16:creationId xmlns:a16="http://schemas.microsoft.com/office/drawing/2014/main" id="{FF2580AF-C201-47A5-AA8E-9D0E9F9505F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2" name="Rectangle 371">
              <a:extLst>
                <a:ext uri="{FF2B5EF4-FFF2-40B4-BE49-F238E27FC236}">
                  <a16:creationId xmlns:a16="http://schemas.microsoft.com/office/drawing/2014/main" id="{660C16F0-703B-4650-8144-BDE2464010F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3" name="Rectangle 372">
              <a:extLst>
                <a:ext uri="{FF2B5EF4-FFF2-40B4-BE49-F238E27FC236}">
                  <a16:creationId xmlns:a16="http://schemas.microsoft.com/office/drawing/2014/main" id="{1E20D3D6-6EAD-4FC8-9186-737AE47DD68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4" name="Group 373">
            <a:extLst>
              <a:ext uri="{FF2B5EF4-FFF2-40B4-BE49-F238E27FC236}">
                <a16:creationId xmlns:a16="http://schemas.microsoft.com/office/drawing/2014/main" id="{D2D11AF5-D02F-4101-B239-AE2C71F38FD7}"/>
              </a:ext>
            </a:extLst>
          </p:cNvPr>
          <p:cNvGrpSpPr/>
          <p:nvPr/>
        </p:nvGrpSpPr>
        <p:grpSpPr>
          <a:xfrm>
            <a:off x="5392202" y="5042213"/>
            <a:ext cx="285579" cy="117680"/>
            <a:chOff x="5868763" y="5176248"/>
            <a:chExt cx="285579" cy="117680"/>
          </a:xfrm>
        </p:grpSpPr>
        <p:sp>
          <p:nvSpPr>
            <p:cNvPr id="375" name="Rectangle 374">
              <a:extLst>
                <a:ext uri="{FF2B5EF4-FFF2-40B4-BE49-F238E27FC236}">
                  <a16:creationId xmlns:a16="http://schemas.microsoft.com/office/drawing/2014/main" id="{A40A74EF-34C3-425C-93DE-9060C6F3339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ectangle 375">
              <a:extLst>
                <a:ext uri="{FF2B5EF4-FFF2-40B4-BE49-F238E27FC236}">
                  <a16:creationId xmlns:a16="http://schemas.microsoft.com/office/drawing/2014/main" id="{2846566D-F2E2-4130-B96A-C73FAD4A9E8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7" name="Rectangle 376">
              <a:extLst>
                <a:ext uri="{FF2B5EF4-FFF2-40B4-BE49-F238E27FC236}">
                  <a16:creationId xmlns:a16="http://schemas.microsoft.com/office/drawing/2014/main" id="{A66B07CC-3BB3-47A6-BD66-E09DAE8C7D6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8" name="Group 377">
            <a:extLst>
              <a:ext uri="{FF2B5EF4-FFF2-40B4-BE49-F238E27FC236}">
                <a16:creationId xmlns:a16="http://schemas.microsoft.com/office/drawing/2014/main" id="{93312C3C-FDBC-46C8-B3AE-F18CCE55CDF4}"/>
              </a:ext>
            </a:extLst>
          </p:cNvPr>
          <p:cNvGrpSpPr/>
          <p:nvPr/>
        </p:nvGrpSpPr>
        <p:grpSpPr>
          <a:xfrm>
            <a:off x="5494175" y="5039941"/>
            <a:ext cx="285579" cy="117680"/>
            <a:chOff x="5868763" y="5176248"/>
            <a:chExt cx="285579" cy="117680"/>
          </a:xfrm>
        </p:grpSpPr>
        <p:sp>
          <p:nvSpPr>
            <p:cNvPr id="379" name="Rectangle 378">
              <a:extLst>
                <a:ext uri="{FF2B5EF4-FFF2-40B4-BE49-F238E27FC236}">
                  <a16:creationId xmlns:a16="http://schemas.microsoft.com/office/drawing/2014/main" id="{6E8B59C1-C9F7-4FB1-A9A7-194A722F1A9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0" name="Rectangle 379">
              <a:extLst>
                <a:ext uri="{FF2B5EF4-FFF2-40B4-BE49-F238E27FC236}">
                  <a16:creationId xmlns:a16="http://schemas.microsoft.com/office/drawing/2014/main" id="{99ABA4A0-00BC-4860-9F4F-B483FDC7102A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1" name="Rectangle 380">
              <a:extLst>
                <a:ext uri="{FF2B5EF4-FFF2-40B4-BE49-F238E27FC236}">
                  <a16:creationId xmlns:a16="http://schemas.microsoft.com/office/drawing/2014/main" id="{A7F2C2D2-9266-4648-A01C-37A9D37BB57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82" name="Group 381">
            <a:extLst>
              <a:ext uri="{FF2B5EF4-FFF2-40B4-BE49-F238E27FC236}">
                <a16:creationId xmlns:a16="http://schemas.microsoft.com/office/drawing/2014/main" id="{98C26A69-16E1-42BD-8D5B-DDD6B67A64B1}"/>
              </a:ext>
            </a:extLst>
          </p:cNvPr>
          <p:cNvGrpSpPr/>
          <p:nvPr/>
        </p:nvGrpSpPr>
        <p:grpSpPr>
          <a:xfrm>
            <a:off x="5596278" y="5043905"/>
            <a:ext cx="285579" cy="117680"/>
            <a:chOff x="5868763" y="5176248"/>
            <a:chExt cx="285579" cy="117680"/>
          </a:xfrm>
        </p:grpSpPr>
        <p:sp>
          <p:nvSpPr>
            <p:cNvPr id="383" name="Rectangle 382">
              <a:extLst>
                <a:ext uri="{FF2B5EF4-FFF2-40B4-BE49-F238E27FC236}">
                  <a16:creationId xmlns:a16="http://schemas.microsoft.com/office/drawing/2014/main" id="{3203DD0A-786D-4170-A2F8-DFF24DDE9CE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4" name="Rectangle 383">
              <a:extLst>
                <a:ext uri="{FF2B5EF4-FFF2-40B4-BE49-F238E27FC236}">
                  <a16:creationId xmlns:a16="http://schemas.microsoft.com/office/drawing/2014/main" id="{D83C1E3C-8D0B-476B-9F20-1A951679F5E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5" name="Rectangle 384">
              <a:extLst>
                <a:ext uri="{FF2B5EF4-FFF2-40B4-BE49-F238E27FC236}">
                  <a16:creationId xmlns:a16="http://schemas.microsoft.com/office/drawing/2014/main" id="{69AF4ED2-8CD9-4D39-8A1B-EB66026A6DB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86" name="Group 385">
            <a:extLst>
              <a:ext uri="{FF2B5EF4-FFF2-40B4-BE49-F238E27FC236}">
                <a16:creationId xmlns:a16="http://schemas.microsoft.com/office/drawing/2014/main" id="{D022292F-10EE-4BE9-86A1-E6F254825CE7}"/>
              </a:ext>
            </a:extLst>
          </p:cNvPr>
          <p:cNvGrpSpPr/>
          <p:nvPr/>
        </p:nvGrpSpPr>
        <p:grpSpPr>
          <a:xfrm>
            <a:off x="5699181" y="5042852"/>
            <a:ext cx="285579" cy="117680"/>
            <a:chOff x="5868763" y="5176248"/>
            <a:chExt cx="285579" cy="117680"/>
          </a:xfrm>
        </p:grpSpPr>
        <p:sp>
          <p:nvSpPr>
            <p:cNvPr id="387" name="Rectangle 386">
              <a:extLst>
                <a:ext uri="{FF2B5EF4-FFF2-40B4-BE49-F238E27FC236}">
                  <a16:creationId xmlns:a16="http://schemas.microsoft.com/office/drawing/2014/main" id="{F475DD84-D48A-4B1E-9CBE-00C4B9930F8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8" name="Rectangle 387">
              <a:extLst>
                <a:ext uri="{FF2B5EF4-FFF2-40B4-BE49-F238E27FC236}">
                  <a16:creationId xmlns:a16="http://schemas.microsoft.com/office/drawing/2014/main" id="{3CC9230A-3853-4068-9A5F-CEAE772FAA5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9" name="Rectangle 388">
              <a:extLst>
                <a:ext uri="{FF2B5EF4-FFF2-40B4-BE49-F238E27FC236}">
                  <a16:creationId xmlns:a16="http://schemas.microsoft.com/office/drawing/2014/main" id="{3B0921E1-93EC-412F-B9DC-AA0CE4B2734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90" name="Group 389">
            <a:extLst>
              <a:ext uri="{FF2B5EF4-FFF2-40B4-BE49-F238E27FC236}">
                <a16:creationId xmlns:a16="http://schemas.microsoft.com/office/drawing/2014/main" id="{F414C73A-8A00-4AFD-B167-D9AC95081055}"/>
              </a:ext>
            </a:extLst>
          </p:cNvPr>
          <p:cNvGrpSpPr/>
          <p:nvPr/>
        </p:nvGrpSpPr>
        <p:grpSpPr>
          <a:xfrm>
            <a:off x="5802307" y="5041799"/>
            <a:ext cx="285579" cy="117680"/>
            <a:chOff x="5868763" y="5176248"/>
            <a:chExt cx="285579" cy="117680"/>
          </a:xfrm>
        </p:grpSpPr>
        <p:sp>
          <p:nvSpPr>
            <p:cNvPr id="391" name="Rectangle 390">
              <a:extLst>
                <a:ext uri="{FF2B5EF4-FFF2-40B4-BE49-F238E27FC236}">
                  <a16:creationId xmlns:a16="http://schemas.microsoft.com/office/drawing/2014/main" id="{D4A22CD8-DE54-4F2F-9DC2-179F7EB17681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2" name="Rectangle 391">
              <a:extLst>
                <a:ext uri="{FF2B5EF4-FFF2-40B4-BE49-F238E27FC236}">
                  <a16:creationId xmlns:a16="http://schemas.microsoft.com/office/drawing/2014/main" id="{18062667-3202-4C2B-B324-8AE73E4AE9C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ectangle 392">
              <a:extLst>
                <a:ext uri="{FF2B5EF4-FFF2-40B4-BE49-F238E27FC236}">
                  <a16:creationId xmlns:a16="http://schemas.microsoft.com/office/drawing/2014/main" id="{D2CCD8B8-7DA5-4688-A619-82535163068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94" name="Group 393">
            <a:extLst>
              <a:ext uri="{FF2B5EF4-FFF2-40B4-BE49-F238E27FC236}">
                <a16:creationId xmlns:a16="http://schemas.microsoft.com/office/drawing/2014/main" id="{447639AF-DB8C-40AC-A3A7-3FD0B18F2511}"/>
              </a:ext>
            </a:extLst>
          </p:cNvPr>
          <p:cNvGrpSpPr/>
          <p:nvPr/>
        </p:nvGrpSpPr>
        <p:grpSpPr>
          <a:xfrm>
            <a:off x="5904990" y="5039941"/>
            <a:ext cx="285579" cy="117680"/>
            <a:chOff x="5868763" y="5176248"/>
            <a:chExt cx="285579" cy="117680"/>
          </a:xfrm>
        </p:grpSpPr>
        <p:sp>
          <p:nvSpPr>
            <p:cNvPr id="395" name="Rectangle 394">
              <a:extLst>
                <a:ext uri="{FF2B5EF4-FFF2-40B4-BE49-F238E27FC236}">
                  <a16:creationId xmlns:a16="http://schemas.microsoft.com/office/drawing/2014/main" id="{A385DA6A-B719-403B-8EF6-2275431CFAF4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6" name="Rectangle 395">
              <a:extLst>
                <a:ext uri="{FF2B5EF4-FFF2-40B4-BE49-F238E27FC236}">
                  <a16:creationId xmlns:a16="http://schemas.microsoft.com/office/drawing/2014/main" id="{3E3B1225-8DCD-44C2-A7DA-CA6C2E141A6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7" name="Rectangle 396">
              <a:extLst>
                <a:ext uri="{FF2B5EF4-FFF2-40B4-BE49-F238E27FC236}">
                  <a16:creationId xmlns:a16="http://schemas.microsoft.com/office/drawing/2014/main" id="{285F4848-FF13-4884-A06E-25EC9200A63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98" name="Group 397">
            <a:extLst>
              <a:ext uri="{FF2B5EF4-FFF2-40B4-BE49-F238E27FC236}">
                <a16:creationId xmlns:a16="http://schemas.microsoft.com/office/drawing/2014/main" id="{33647F14-7842-4DE2-9E6B-0BFA689F952B}"/>
              </a:ext>
            </a:extLst>
          </p:cNvPr>
          <p:cNvGrpSpPr/>
          <p:nvPr/>
        </p:nvGrpSpPr>
        <p:grpSpPr>
          <a:xfrm>
            <a:off x="6006533" y="5039941"/>
            <a:ext cx="285579" cy="117680"/>
            <a:chOff x="5868763" y="5176248"/>
            <a:chExt cx="285579" cy="117680"/>
          </a:xfrm>
        </p:grpSpPr>
        <p:sp>
          <p:nvSpPr>
            <p:cNvPr id="399" name="Rectangle 398">
              <a:extLst>
                <a:ext uri="{FF2B5EF4-FFF2-40B4-BE49-F238E27FC236}">
                  <a16:creationId xmlns:a16="http://schemas.microsoft.com/office/drawing/2014/main" id="{FF26F177-B8E5-42EA-97EB-6B787ED4AE8E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0" name="Rectangle 399">
              <a:extLst>
                <a:ext uri="{FF2B5EF4-FFF2-40B4-BE49-F238E27FC236}">
                  <a16:creationId xmlns:a16="http://schemas.microsoft.com/office/drawing/2014/main" id="{99B83EB1-9DE9-460A-AF73-8BA746803E2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1" name="Rectangle 400">
              <a:extLst>
                <a:ext uri="{FF2B5EF4-FFF2-40B4-BE49-F238E27FC236}">
                  <a16:creationId xmlns:a16="http://schemas.microsoft.com/office/drawing/2014/main" id="{4EE115D6-FC6E-4486-B887-AC80FDFF27BA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02" name="Group 401">
            <a:extLst>
              <a:ext uri="{FF2B5EF4-FFF2-40B4-BE49-F238E27FC236}">
                <a16:creationId xmlns:a16="http://schemas.microsoft.com/office/drawing/2014/main" id="{7F70506E-1FA9-4969-8F3A-3FEA33F5A594}"/>
              </a:ext>
            </a:extLst>
          </p:cNvPr>
          <p:cNvGrpSpPr/>
          <p:nvPr/>
        </p:nvGrpSpPr>
        <p:grpSpPr>
          <a:xfrm>
            <a:off x="6110633" y="5042382"/>
            <a:ext cx="285579" cy="117680"/>
            <a:chOff x="5868763" y="5176248"/>
            <a:chExt cx="285579" cy="117680"/>
          </a:xfrm>
        </p:grpSpPr>
        <p:sp>
          <p:nvSpPr>
            <p:cNvPr id="403" name="Rectangle 402">
              <a:extLst>
                <a:ext uri="{FF2B5EF4-FFF2-40B4-BE49-F238E27FC236}">
                  <a16:creationId xmlns:a16="http://schemas.microsoft.com/office/drawing/2014/main" id="{F5E080AC-DA91-45D8-8925-66215AEB5B1C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4" name="Rectangle 403">
              <a:extLst>
                <a:ext uri="{FF2B5EF4-FFF2-40B4-BE49-F238E27FC236}">
                  <a16:creationId xmlns:a16="http://schemas.microsoft.com/office/drawing/2014/main" id="{B5154F3A-DEEA-4C09-ADCB-5FF57921B2A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5" name="Rectangle 404">
              <a:extLst>
                <a:ext uri="{FF2B5EF4-FFF2-40B4-BE49-F238E27FC236}">
                  <a16:creationId xmlns:a16="http://schemas.microsoft.com/office/drawing/2014/main" id="{8D024D8B-9F22-4043-80A1-646BC1FCA574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06" name="Group 405">
            <a:extLst>
              <a:ext uri="{FF2B5EF4-FFF2-40B4-BE49-F238E27FC236}">
                <a16:creationId xmlns:a16="http://schemas.microsoft.com/office/drawing/2014/main" id="{2BB53F89-FB67-412D-BB43-7BFB1A2565F6}"/>
              </a:ext>
            </a:extLst>
          </p:cNvPr>
          <p:cNvGrpSpPr/>
          <p:nvPr/>
        </p:nvGrpSpPr>
        <p:grpSpPr>
          <a:xfrm>
            <a:off x="6212340" y="5039941"/>
            <a:ext cx="285579" cy="117680"/>
            <a:chOff x="5868763" y="5176248"/>
            <a:chExt cx="285579" cy="117680"/>
          </a:xfrm>
        </p:grpSpPr>
        <p:sp>
          <p:nvSpPr>
            <p:cNvPr id="407" name="Rectangle 406">
              <a:extLst>
                <a:ext uri="{FF2B5EF4-FFF2-40B4-BE49-F238E27FC236}">
                  <a16:creationId xmlns:a16="http://schemas.microsoft.com/office/drawing/2014/main" id="{2424144F-3C6D-49C5-80D2-2F3DD61A8C51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8" name="Rectangle 407">
              <a:extLst>
                <a:ext uri="{FF2B5EF4-FFF2-40B4-BE49-F238E27FC236}">
                  <a16:creationId xmlns:a16="http://schemas.microsoft.com/office/drawing/2014/main" id="{51F9E8C5-B78C-4AAF-ACD8-6B344D67663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9" name="Rectangle 408">
              <a:extLst>
                <a:ext uri="{FF2B5EF4-FFF2-40B4-BE49-F238E27FC236}">
                  <a16:creationId xmlns:a16="http://schemas.microsoft.com/office/drawing/2014/main" id="{0D9393DA-66CA-4329-8122-715AED532F37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0" name="Group 409">
            <a:extLst>
              <a:ext uri="{FF2B5EF4-FFF2-40B4-BE49-F238E27FC236}">
                <a16:creationId xmlns:a16="http://schemas.microsoft.com/office/drawing/2014/main" id="{8D9B732C-7A9B-4BA6-80BA-3EB191D96E4E}"/>
              </a:ext>
            </a:extLst>
          </p:cNvPr>
          <p:cNvGrpSpPr/>
          <p:nvPr/>
        </p:nvGrpSpPr>
        <p:grpSpPr>
          <a:xfrm>
            <a:off x="6315243" y="5039941"/>
            <a:ext cx="285579" cy="117680"/>
            <a:chOff x="5868763" y="5176248"/>
            <a:chExt cx="285579" cy="117680"/>
          </a:xfrm>
        </p:grpSpPr>
        <p:sp>
          <p:nvSpPr>
            <p:cNvPr id="411" name="Rectangle 410">
              <a:extLst>
                <a:ext uri="{FF2B5EF4-FFF2-40B4-BE49-F238E27FC236}">
                  <a16:creationId xmlns:a16="http://schemas.microsoft.com/office/drawing/2014/main" id="{C3F55865-F9C9-43C1-B590-09227C54AA35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2" name="Rectangle 411">
              <a:extLst>
                <a:ext uri="{FF2B5EF4-FFF2-40B4-BE49-F238E27FC236}">
                  <a16:creationId xmlns:a16="http://schemas.microsoft.com/office/drawing/2014/main" id="{78C9B9CF-EFB2-4783-9B0F-9924FB785BA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" name="Rectangle 412">
              <a:extLst>
                <a:ext uri="{FF2B5EF4-FFF2-40B4-BE49-F238E27FC236}">
                  <a16:creationId xmlns:a16="http://schemas.microsoft.com/office/drawing/2014/main" id="{8B169FB0-B12F-46D2-9BF3-1A5E6B71C29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4" name="Group 413">
            <a:extLst>
              <a:ext uri="{FF2B5EF4-FFF2-40B4-BE49-F238E27FC236}">
                <a16:creationId xmlns:a16="http://schemas.microsoft.com/office/drawing/2014/main" id="{DD424F96-6A1D-4709-89FD-FC2C64BE86D4}"/>
              </a:ext>
            </a:extLst>
          </p:cNvPr>
          <p:cNvGrpSpPr/>
          <p:nvPr/>
        </p:nvGrpSpPr>
        <p:grpSpPr>
          <a:xfrm>
            <a:off x="6419345" y="5041440"/>
            <a:ext cx="285579" cy="117680"/>
            <a:chOff x="5868763" y="5176248"/>
            <a:chExt cx="285579" cy="117680"/>
          </a:xfrm>
        </p:grpSpPr>
        <p:sp>
          <p:nvSpPr>
            <p:cNvPr id="415" name="Rectangle 414">
              <a:extLst>
                <a:ext uri="{FF2B5EF4-FFF2-40B4-BE49-F238E27FC236}">
                  <a16:creationId xmlns:a16="http://schemas.microsoft.com/office/drawing/2014/main" id="{390528DA-D41A-4D78-9EC0-FF2C917BEAC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6" name="Rectangle 415">
              <a:extLst>
                <a:ext uri="{FF2B5EF4-FFF2-40B4-BE49-F238E27FC236}">
                  <a16:creationId xmlns:a16="http://schemas.microsoft.com/office/drawing/2014/main" id="{B9723306-3891-420D-9035-CC60014413A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7" name="Rectangle 416">
              <a:extLst>
                <a:ext uri="{FF2B5EF4-FFF2-40B4-BE49-F238E27FC236}">
                  <a16:creationId xmlns:a16="http://schemas.microsoft.com/office/drawing/2014/main" id="{6791AC09-EF05-4C3A-9F62-E013619BA607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8" name="Group 417">
            <a:extLst>
              <a:ext uri="{FF2B5EF4-FFF2-40B4-BE49-F238E27FC236}">
                <a16:creationId xmlns:a16="http://schemas.microsoft.com/office/drawing/2014/main" id="{30B0C7A9-91EB-43E0-823B-AD5673FE85E2}"/>
              </a:ext>
            </a:extLst>
          </p:cNvPr>
          <p:cNvGrpSpPr/>
          <p:nvPr/>
        </p:nvGrpSpPr>
        <p:grpSpPr>
          <a:xfrm>
            <a:off x="6521052" y="5039941"/>
            <a:ext cx="285579" cy="117680"/>
            <a:chOff x="5868763" y="5176248"/>
            <a:chExt cx="285579" cy="117680"/>
          </a:xfrm>
        </p:grpSpPr>
        <p:sp>
          <p:nvSpPr>
            <p:cNvPr id="419" name="Rectangle 418">
              <a:extLst>
                <a:ext uri="{FF2B5EF4-FFF2-40B4-BE49-F238E27FC236}">
                  <a16:creationId xmlns:a16="http://schemas.microsoft.com/office/drawing/2014/main" id="{FF10FC44-5E58-46BF-B79B-89509E76B7A3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0" name="Rectangle 419">
              <a:extLst>
                <a:ext uri="{FF2B5EF4-FFF2-40B4-BE49-F238E27FC236}">
                  <a16:creationId xmlns:a16="http://schemas.microsoft.com/office/drawing/2014/main" id="{6B2449DC-6F25-42E7-A209-F90E2265B0FE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1" name="Rectangle 420">
              <a:extLst>
                <a:ext uri="{FF2B5EF4-FFF2-40B4-BE49-F238E27FC236}">
                  <a16:creationId xmlns:a16="http://schemas.microsoft.com/office/drawing/2014/main" id="{392F9C8C-40E4-48B1-A4A6-17E53D5EA991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22" name="Group 421">
            <a:extLst>
              <a:ext uri="{FF2B5EF4-FFF2-40B4-BE49-F238E27FC236}">
                <a16:creationId xmlns:a16="http://schemas.microsoft.com/office/drawing/2014/main" id="{4E175C50-0272-4124-9182-CACF01E4EE0D}"/>
              </a:ext>
            </a:extLst>
          </p:cNvPr>
          <p:cNvGrpSpPr/>
          <p:nvPr/>
        </p:nvGrpSpPr>
        <p:grpSpPr>
          <a:xfrm>
            <a:off x="6622758" y="5039941"/>
            <a:ext cx="182675" cy="117680"/>
            <a:chOff x="5868763" y="5176248"/>
            <a:chExt cx="182675" cy="117680"/>
          </a:xfrm>
        </p:grpSpPr>
        <p:sp>
          <p:nvSpPr>
            <p:cNvPr id="423" name="Rectangle 422">
              <a:extLst>
                <a:ext uri="{FF2B5EF4-FFF2-40B4-BE49-F238E27FC236}">
                  <a16:creationId xmlns:a16="http://schemas.microsoft.com/office/drawing/2014/main" id="{5DBE637B-84A2-43A0-A35F-8E108CD349E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4" name="Rectangle 423">
              <a:extLst>
                <a:ext uri="{FF2B5EF4-FFF2-40B4-BE49-F238E27FC236}">
                  <a16:creationId xmlns:a16="http://schemas.microsoft.com/office/drawing/2014/main" id="{1AA81073-A5A2-4123-A589-3782227B7405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5" name="Rectangle 424">
            <a:extLst>
              <a:ext uri="{FF2B5EF4-FFF2-40B4-BE49-F238E27FC236}">
                <a16:creationId xmlns:a16="http://schemas.microsoft.com/office/drawing/2014/main" id="{907CE810-DC2D-4030-A630-AA6D2197430E}"/>
              </a:ext>
            </a:extLst>
          </p:cNvPr>
          <p:cNvSpPr/>
          <p:nvPr/>
        </p:nvSpPr>
        <p:spPr>
          <a:xfrm>
            <a:off x="6728305" y="5039941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6" name="Group 425">
            <a:extLst>
              <a:ext uri="{FF2B5EF4-FFF2-40B4-BE49-F238E27FC236}">
                <a16:creationId xmlns:a16="http://schemas.microsoft.com/office/drawing/2014/main" id="{93B99A4A-E091-4213-B307-FFD3020C4D9F}"/>
              </a:ext>
            </a:extLst>
          </p:cNvPr>
          <p:cNvGrpSpPr/>
          <p:nvPr/>
        </p:nvGrpSpPr>
        <p:grpSpPr>
          <a:xfrm>
            <a:off x="5186398" y="5042213"/>
            <a:ext cx="182675" cy="117680"/>
            <a:chOff x="5971667" y="5176248"/>
            <a:chExt cx="182675" cy="117680"/>
          </a:xfrm>
        </p:grpSpPr>
        <p:sp>
          <p:nvSpPr>
            <p:cNvPr id="427" name="Rectangle 426">
              <a:extLst>
                <a:ext uri="{FF2B5EF4-FFF2-40B4-BE49-F238E27FC236}">
                  <a16:creationId xmlns:a16="http://schemas.microsoft.com/office/drawing/2014/main" id="{44E05D78-C31F-4FDD-BCEB-719ECDF4BA7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8" name="Rectangle 427">
              <a:extLst>
                <a:ext uri="{FF2B5EF4-FFF2-40B4-BE49-F238E27FC236}">
                  <a16:creationId xmlns:a16="http://schemas.microsoft.com/office/drawing/2014/main" id="{6B7155E3-E8E5-402D-B540-88BCEFB49F0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9" name="Rectangle 428">
            <a:extLst>
              <a:ext uri="{FF2B5EF4-FFF2-40B4-BE49-F238E27FC236}">
                <a16:creationId xmlns:a16="http://schemas.microsoft.com/office/drawing/2014/main" id="{BC4C5075-8BD4-47AE-9366-BFB9CB8442CB}"/>
              </a:ext>
            </a:extLst>
          </p:cNvPr>
          <p:cNvSpPr/>
          <p:nvPr/>
        </p:nvSpPr>
        <p:spPr>
          <a:xfrm>
            <a:off x="5186412" y="5044485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0" name="Group 429">
            <a:extLst>
              <a:ext uri="{FF2B5EF4-FFF2-40B4-BE49-F238E27FC236}">
                <a16:creationId xmlns:a16="http://schemas.microsoft.com/office/drawing/2014/main" id="{DBA279FF-67A8-41A0-ACB7-412704DECAFD}"/>
              </a:ext>
            </a:extLst>
          </p:cNvPr>
          <p:cNvGrpSpPr/>
          <p:nvPr/>
        </p:nvGrpSpPr>
        <p:grpSpPr>
          <a:xfrm>
            <a:off x="5186384" y="5042213"/>
            <a:ext cx="285579" cy="117680"/>
            <a:chOff x="5868763" y="5176248"/>
            <a:chExt cx="285579" cy="117680"/>
          </a:xfrm>
        </p:grpSpPr>
        <p:sp>
          <p:nvSpPr>
            <p:cNvPr id="431" name="Rectangle 430">
              <a:extLst>
                <a:ext uri="{FF2B5EF4-FFF2-40B4-BE49-F238E27FC236}">
                  <a16:creationId xmlns:a16="http://schemas.microsoft.com/office/drawing/2014/main" id="{EF9B78CA-2CC9-4BFD-AA87-D9CF93C7DB97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2" name="Rectangle 431">
              <a:extLst>
                <a:ext uri="{FF2B5EF4-FFF2-40B4-BE49-F238E27FC236}">
                  <a16:creationId xmlns:a16="http://schemas.microsoft.com/office/drawing/2014/main" id="{34B5377E-D1FE-44A0-895C-AA781E0B504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3" name="Rectangle 432">
              <a:extLst>
                <a:ext uri="{FF2B5EF4-FFF2-40B4-BE49-F238E27FC236}">
                  <a16:creationId xmlns:a16="http://schemas.microsoft.com/office/drawing/2014/main" id="{89055162-978F-427F-84CD-78A5C50DAE3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34" name="Group 433">
            <a:extLst>
              <a:ext uri="{FF2B5EF4-FFF2-40B4-BE49-F238E27FC236}">
                <a16:creationId xmlns:a16="http://schemas.microsoft.com/office/drawing/2014/main" id="{DC20F573-F5C2-44C6-9349-F49F2D997A11}"/>
              </a:ext>
            </a:extLst>
          </p:cNvPr>
          <p:cNvGrpSpPr/>
          <p:nvPr/>
        </p:nvGrpSpPr>
        <p:grpSpPr>
          <a:xfrm>
            <a:off x="5289285" y="5044135"/>
            <a:ext cx="285579" cy="117680"/>
            <a:chOff x="5868763" y="5176248"/>
            <a:chExt cx="285579" cy="117680"/>
          </a:xfrm>
        </p:grpSpPr>
        <p:sp>
          <p:nvSpPr>
            <p:cNvPr id="435" name="Rectangle 434">
              <a:extLst>
                <a:ext uri="{FF2B5EF4-FFF2-40B4-BE49-F238E27FC236}">
                  <a16:creationId xmlns:a16="http://schemas.microsoft.com/office/drawing/2014/main" id="{6FA69863-C406-43E5-A60C-3EADFBBB42D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6" name="Rectangle 435">
              <a:extLst>
                <a:ext uri="{FF2B5EF4-FFF2-40B4-BE49-F238E27FC236}">
                  <a16:creationId xmlns:a16="http://schemas.microsoft.com/office/drawing/2014/main" id="{B5DDC12E-3AC1-4A53-B838-6D390BC5D61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7" name="Rectangle 436">
              <a:extLst>
                <a:ext uri="{FF2B5EF4-FFF2-40B4-BE49-F238E27FC236}">
                  <a16:creationId xmlns:a16="http://schemas.microsoft.com/office/drawing/2014/main" id="{D1CA5C64-A943-4547-ADA4-910B96BC8921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38" name="Group 437">
            <a:extLst>
              <a:ext uri="{FF2B5EF4-FFF2-40B4-BE49-F238E27FC236}">
                <a16:creationId xmlns:a16="http://schemas.microsoft.com/office/drawing/2014/main" id="{67C432D4-24F1-4827-B253-55D7AE7DC0E1}"/>
              </a:ext>
            </a:extLst>
          </p:cNvPr>
          <p:cNvGrpSpPr/>
          <p:nvPr/>
        </p:nvGrpSpPr>
        <p:grpSpPr>
          <a:xfrm>
            <a:off x="5392188" y="5042213"/>
            <a:ext cx="285579" cy="117680"/>
            <a:chOff x="5868763" y="5176248"/>
            <a:chExt cx="285579" cy="117680"/>
          </a:xfrm>
        </p:grpSpPr>
        <p:sp>
          <p:nvSpPr>
            <p:cNvPr id="439" name="Rectangle 438">
              <a:extLst>
                <a:ext uri="{FF2B5EF4-FFF2-40B4-BE49-F238E27FC236}">
                  <a16:creationId xmlns:a16="http://schemas.microsoft.com/office/drawing/2014/main" id="{274D12EB-2DD3-4F74-881B-6965DC4C0AC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0" name="Rectangle 439">
              <a:extLst>
                <a:ext uri="{FF2B5EF4-FFF2-40B4-BE49-F238E27FC236}">
                  <a16:creationId xmlns:a16="http://schemas.microsoft.com/office/drawing/2014/main" id="{348C52B4-1449-452D-9494-86E749EE7C50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1" name="Rectangle 440">
              <a:extLst>
                <a:ext uri="{FF2B5EF4-FFF2-40B4-BE49-F238E27FC236}">
                  <a16:creationId xmlns:a16="http://schemas.microsoft.com/office/drawing/2014/main" id="{0E5A5E99-EB28-4A93-9D5C-8C658AA8F51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2" name="Group 441">
            <a:extLst>
              <a:ext uri="{FF2B5EF4-FFF2-40B4-BE49-F238E27FC236}">
                <a16:creationId xmlns:a16="http://schemas.microsoft.com/office/drawing/2014/main" id="{D02F6217-D5DA-4270-ACDE-69A0431AF4FE}"/>
              </a:ext>
            </a:extLst>
          </p:cNvPr>
          <p:cNvGrpSpPr/>
          <p:nvPr/>
        </p:nvGrpSpPr>
        <p:grpSpPr>
          <a:xfrm>
            <a:off x="5494161" y="5039941"/>
            <a:ext cx="285579" cy="117680"/>
            <a:chOff x="5868763" y="5176248"/>
            <a:chExt cx="285579" cy="117680"/>
          </a:xfrm>
        </p:grpSpPr>
        <p:sp>
          <p:nvSpPr>
            <p:cNvPr id="443" name="Rectangle 442">
              <a:extLst>
                <a:ext uri="{FF2B5EF4-FFF2-40B4-BE49-F238E27FC236}">
                  <a16:creationId xmlns:a16="http://schemas.microsoft.com/office/drawing/2014/main" id="{DE23BF6E-DE51-4D33-A6BA-2FAA8183B24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4" name="Rectangle 443">
              <a:extLst>
                <a:ext uri="{FF2B5EF4-FFF2-40B4-BE49-F238E27FC236}">
                  <a16:creationId xmlns:a16="http://schemas.microsoft.com/office/drawing/2014/main" id="{5138F4F9-0EBD-41F3-B054-6D0B07F1EDF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5" name="Rectangle 444">
              <a:extLst>
                <a:ext uri="{FF2B5EF4-FFF2-40B4-BE49-F238E27FC236}">
                  <a16:creationId xmlns:a16="http://schemas.microsoft.com/office/drawing/2014/main" id="{0587B1F6-885B-4C08-B6E8-DB62EF8E88E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6" name="Group 445">
            <a:extLst>
              <a:ext uri="{FF2B5EF4-FFF2-40B4-BE49-F238E27FC236}">
                <a16:creationId xmlns:a16="http://schemas.microsoft.com/office/drawing/2014/main" id="{2011D466-03DE-4DF3-8AD5-C183CBA8B4EC}"/>
              </a:ext>
            </a:extLst>
          </p:cNvPr>
          <p:cNvGrpSpPr/>
          <p:nvPr/>
        </p:nvGrpSpPr>
        <p:grpSpPr>
          <a:xfrm>
            <a:off x="5596264" y="5043905"/>
            <a:ext cx="285579" cy="117680"/>
            <a:chOff x="5868763" y="5176248"/>
            <a:chExt cx="285579" cy="117680"/>
          </a:xfrm>
        </p:grpSpPr>
        <p:sp>
          <p:nvSpPr>
            <p:cNvPr id="447" name="Rectangle 446">
              <a:extLst>
                <a:ext uri="{FF2B5EF4-FFF2-40B4-BE49-F238E27FC236}">
                  <a16:creationId xmlns:a16="http://schemas.microsoft.com/office/drawing/2014/main" id="{E8D671F5-EC65-4607-8028-82D590D4B6A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8" name="Rectangle 447">
              <a:extLst>
                <a:ext uri="{FF2B5EF4-FFF2-40B4-BE49-F238E27FC236}">
                  <a16:creationId xmlns:a16="http://schemas.microsoft.com/office/drawing/2014/main" id="{3F0023FB-C09A-4C30-A2DF-68B058EF150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9" name="Rectangle 448">
              <a:extLst>
                <a:ext uri="{FF2B5EF4-FFF2-40B4-BE49-F238E27FC236}">
                  <a16:creationId xmlns:a16="http://schemas.microsoft.com/office/drawing/2014/main" id="{29C6146F-10C9-4B59-8ABC-2BFEC3563AF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50" name="Group 449">
            <a:extLst>
              <a:ext uri="{FF2B5EF4-FFF2-40B4-BE49-F238E27FC236}">
                <a16:creationId xmlns:a16="http://schemas.microsoft.com/office/drawing/2014/main" id="{23195942-26B7-42B5-B78A-265512DEF41A}"/>
              </a:ext>
            </a:extLst>
          </p:cNvPr>
          <p:cNvGrpSpPr/>
          <p:nvPr/>
        </p:nvGrpSpPr>
        <p:grpSpPr>
          <a:xfrm>
            <a:off x="5699167" y="5042852"/>
            <a:ext cx="285579" cy="117680"/>
            <a:chOff x="5868763" y="5176248"/>
            <a:chExt cx="285579" cy="117680"/>
          </a:xfrm>
        </p:grpSpPr>
        <p:sp>
          <p:nvSpPr>
            <p:cNvPr id="451" name="Rectangle 450">
              <a:extLst>
                <a:ext uri="{FF2B5EF4-FFF2-40B4-BE49-F238E27FC236}">
                  <a16:creationId xmlns:a16="http://schemas.microsoft.com/office/drawing/2014/main" id="{D3A5CEC5-8B88-46EB-8E04-C1CE69D1D615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2" name="Rectangle 451">
              <a:extLst>
                <a:ext uri="{FF2B5EF4-FFF2-40B4-BE49-F238E27FC236}">
                  <a16:creationId xmlns:a16="http://schemas.microsoft.com/office/drawing/2014/main" id="{DD4359B7-1291-4709-93CE-15726CBFDAA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3" name="Rectangle 452">
              <a:extLst>
                <a:ext uri="{FF2B5EF4-FFF2-40B4-BE49-F238E27FC236}">
                  <a16:creationId xmlns:a16="http://schemas.microsoft.com/office/drawing/2014/main" id="{444E0D21-B535-43D7-B177-BEC1CC43892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54" name="Group 453">
            <a:extLst>
              <a:ext uri="{FF2B5EF4-FFF2-40B4-BE49-F238E27FC236}">
                <a16:creationId xmlns:a16="http://schemas.microsoft.com/office/drawing/2014/main" id="{3F0D975F-2292-49B1-82CD-C24FFDC5D32F}"/>
              </a:ext>
            </a:extLst>
          </p:cNvPr>
          <p:cNvGrpSpPr/>
          <p:nvPr/>
        </p:nvGrpSpPr>
        <p:grpSpPr>
          <a:xfrm>
            <a:off x="5802293" y="5041799"/>
            <a:ext cx="285579" cy="117680"/>
            <a:chOff x="5868763" y="5176248"/>
            <a:chExt cx="285579" cy="117680"/>
          </a:xfrm>
        </p:grpSpPr>
        <p:sp>
          <p:nvSpPr>
            <p:cNvPr id="455" name="Rectangle 454">
              <a:extLst>
                <a:ext uri="{FF2B5EF4-FFF2-40B4-BE49-F238E27FC236}">
                  <a16:creationId xmlns:a16="http://schemas.microsoft.com/office/drawing/2014/main" id="{DC395135-C3EF-4379-84A5-B0FE537E745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6" name="Rectangle 455">
              <a:extLst>
                <a:ext uri="{FF2B5EF4-FFF2-40B4-BE49-F238E27FC236}">
                  <a16:creationId xmlns:a16="http://schemas.microsoft.com/office/drawing/2014/main" id="{E238B6AD-3037-405F-8DB3-43B73B78417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7" name="Rectangle 456">
              <a:extLst>
                <a:ext uri="{FF2B5EF4-FFF2-40B4-BE49-F238E27FC236}">
                  <a16:creationId xmlns:a16="http://schemas.microsoft.com/office/drawing/2014/main" id="{92957444-4180-4EEF-A14F-9A04B4ADF5CF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58" name="Group 457">
            <a:extLst>
              <a:ext uri="{FF2B5EF4-FFF2-40B4-BE49-F238E27FC236}">
                <a16:creationId xmlns:a16="http://schemas.microsoft.com/office/drawing/2014/main" id="{37E698DE-250B-4D44-B2EF-F3561D35BDA3}"/>
              </a:ext>
            </a:extLst>
          </p:cNvPr>
          <p:cNvGrpSpPr/>
          <p:nvPr/>
        </p:nvGrpSpPr>
        <p:grpSpPr>
          <a:xfrm>
            <a:off x="5904976" y="5039941"/>
            <a:ext cx="285579" cy="117680"/>
            <a:chOff x="5868763" y="5176248"/>
            <a:chExt cx="285579" cy="117680"/>
          </a:xfrm>
        </p:grpSpPr>
        <p:sp>
          <p:nvSpPr>
            <p:cNvPr id="459" name="Rectangle 458">
              <a:extLst>
                <a:ext uri="{FF2B5EF4-FFF2-40B4-BE49-F238E27FC236}">
                  <a16:creationId xmlns:a16="http://schemas.microsoft.com/office/drawing/2014/main" id="{E71176EC-38D9-46DA-9A8C-084728A9AC70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0" name="Rectangle 459">
              <a:extLst>
                <a:ext uri="{FF2B5EF4-FFF2-40B4-BE49-F238E27FC236}">
                  <a16:creationId xmlns:a16="http://schemas.microsoft.com/office/drawing/2014/main" id="{4BE46C97-5A5C-445B-9354-09ADCF7F0D62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1" name="Rectangle 460">
              <a:extLst>
                <a:ext uri="{FF2B5EF4-FFF2-40B4-BE49-F238E27FC236}">
                  <a16:creationId xmlns:a16="http://schemas.microsoft.com/office/drawing/2014/main" id="{888C7917-AE20-46AC-B169-90726039F5A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62" name="Group 461">
            <a:extLst>
              <a:ext uri="{FF2B5EF4-FFF2-40B4-BE49-F238E27FC236}">
                <a16:creationId xmlns:a16="http://schemas.microsoft.com/office/drawing/2014/main" id="{DBB6CA6D-AA91-4548-8414-8CAF12758C79}"/>
              </a:ext>
            </a:extLst>
          </p:cNvPr>
          <p:cNvGrpSpPr/>
          <p:nvPr/>
        </p:nvGrpSpPr>
        <p:grpSpPr>
          <a:xfrm>
            <a:off x="6006519" y="5039941"/>
            <a:ext cx="285579" cy="117680"/>
            <a:chOff x="5868763" y="5176248"/>
            <a:chExt cx="285579" cy="117680"/>
          </a:xfrm>
        </p:grpSpPr>
        <p:sp>
          <p:nvSpPr>
            <p:cNvPr id="463" name="Rectangle 462">
              <a:extLst>
                <a:ext uri="{FF2B5EF4-FFF2-40B4-BE49-F238E27FC236}">
                  <a16:creationId xmlns:a16="http://schemas.microsoft.com/office/drawing/2014/main" id="{3561CDDB-626C-4212-A0CC-014D850E73E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4" name="Rectangle 463">
              <a:extLst>
                <a:ext uri="{FF2B5EF4-FFF2-40B4-BE49-F238E27FC236}">
                  <a16:creationId xmlns:a16="http://schemas.microsoft.com/office/drawing/2014/main" id="{79F1056A-EA02-4108-B514-04C1CA7874A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5" name="Rectangle 464">
              <a:extLst>
                <a:ext uri="{FF2B5EF4-FFF2-40B4-BE49-F238E27FC236}">
                  <a16:creationId xmlns:a16="http://schemas.microsoft.com/office/drawing/2014/main" id="{74F7D820-9420-4A24-A0E6-BDC57E7F649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66" name="Group 465">
            <a:extLst>
              <a:ext uri="{FF2B5EF4-FFF2-40B4-BE49-F238E27FC236}">
                <a16:creationId xmlns:a16="http://schemas.microsoft.com/office/drawing/2014/main" id="{0229E6CD-2114-4F46-B0DD-38337B65CEBB}"/>
              </a:ext>
            </a:extLst>
          </p:cNvPr>
          <p:cNvGrpSpPr/>
          <p:nvPr/>
        </p:nvGrpSpPr>
        <p:grpSpPr>
          <a:xfrm>
            <a:off x="6110619" y="5042382"/>
            <a:ext cx="285579" cy="117680"/>
            <a:chOff x="5868763" y="5176248"/>
            <a:chExt cx="285579" cy="117680"/>
          </a:xfrm>
        </p:grpSpPr>
        <p:sp>
          <p:nvSpPr>
            <p:cNvPr id="467" name="Rectangle 466">
              <a:extLst>
                <a:ext uri="{FF2B5EF4-FFF2-40B4-BE49-F238E27FC236}">
                  <a16:creationId xmlns:a16="http://schemas.microsoft.com/office/drawing/2014/main" id="{83D3A6D5-A9E2-4144-BDA8-FA1BB061150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8" name="Rectangle 467">
              <a:extLst>
                <a:ext uri="{FF2B5EF4-FFF2-40B4-BE49-F238E27FC236}">
                  <a16:creationId xmlns:a16="http://schemas.microsoft.com/office/drawing/2014/main" id="{DBEDABA8-E511-43CA-A7A5-71267D0B5E34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9" name="Rectangle 468">
              <a:extLst>
                <a:ext uri="{FF2B5EF4-FFF2-40B4-BE49-F238E27FC236}">
                  <a16:creationId xmlns:a16="http://schemas.microsoft.com/office/drawing/2014/main" id="{306DEAB7-BBFB-4FCB-B4FE-DF9C0F5D928F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70" name="Group 469">
            <a:extLst>
              <a:ext uri="{FF2B5EF4-FFF2-40B4-BE49-F238E27FC236}">
                <a16:creationId xmlns:a16="http://schemas.microsoft.com/office/drawing/2014/main" id="{3A67ECF0-63AB-4731-B3F0-30F81D9B5C98}"/>
              </a:ext>
            </a:extLst>
          </p:cNvPr>
          <p:cNvGrpSpPr/>
          <p:nvPr/>
        </p:nvGrpSpPr>
        <p:grpSpPr>
          <a:xfrm>
            <a:off x="6212326" y="5039941"/>
            <a:ext cx="285579" cy="117680"/>
            <a:chOff x="5868763" y="5176248"/>
            <a:chExt cx="285579" cy="117680"/>
          </a:xfrm>
        </p:grpSpPr>
        <p:sp>
          <p:nvSpPr>
            <p:cNvPr id="471" name="Rectangle 470">
              <a:extLst>
                <a:ext uri="{FF2B5EF4-FFF2-40B4-BE49-F238E27FC236}">
                  <a16:creationId xmlns:a16="http://schemas.microsoft.com/office/drawing/2014/main" id="{B59A8562-51DB-4EDF-96AB-BEFF5FCA381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2" name="Rectangle 471">
              <a:extLst>
                <a:ext uri="{FF2B5EF4-FFF2-40B4-BE49-F238E27FC236}">
                  <a16:creationId xmlns:a16="http://schemas.microsoft.com/office/drawing/2014/main" id="{6169553C-B6B8-447B-9BD6-3CE551ECD71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3" name="Rectangle 472">
              <a:extLst>
                <a:ext uri="{FF2B5EF4-FFF2-40B4-BE49-F238E27FC236}">
                  <a16:creationId xmlns:a16="http://schemas.microsoft.com/office/drawing/2014/main" id="{42ECB264-00F7-4AFF-B861-F103D461A17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74" name="Group 473">
            <a:extLst>
              <a:ext uri="{FF2B5EF4-FFF2-40B4-BE49-F238E27FC236}">
                <a16:creationId xmlns:a16="http://schemas.microsoft.com/office/drawing/2014/main" id="{9B380414-789C-47CB-B890-D8C04D3870D7}"/>
              </a:ext>
            </a:extLst>
          </p:cNvPr>
          <p:cNvGrpSpPr/>
          <p:nvPr/>
        </p:nvGrpSpPr>
        <p:grpSpPr>
          <a:xfrm>
            <a:off x="6315229" y="5039941"/>
            <a:ext cx="285579" cy="117680"/>
            <a:chOff x="5868763" y="5176248"/>
            <a:chExt cx="285579" cy="117680"/>
          </a:xfrm>
        </p:grpSpPr>
        <p:sp>
          <p:nvSpPr>
            <p:cNvPr id="475" name="Rectangle 474">
              <a:extLst>
                <a:ext uri="{FF2B5EF4-FFF2-40B4-BE49-F238E27FC236}">
                  <a16:creationId xmlns:a16="http://schemas.microsoft.com/office/drawing/2014/main" id="{D7385408-ACFF-4008-AEB0-190F5D7848A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6" name="Rectangle 475">
              <a:extLst>
                <a:ext uri="{FF2B5EF4-FFF2-40B4-BE49-F238E27FC236}">
                  <a16:creationId xmlns:a16="http://schemas.microsoft.com/office/drawing/2014/main" id="{7D53C4BF-8FB1-4AC1-B303-20744D2053D3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7" name="Rectangle 476">
              <a:extLst>
                <a:ext uri="{FF2B5EF4-FFF2-40B4-BE49-F238E27FC236}">
                  <a16:creationId xmlns:a16="http://schemas.microsoft.com/office/drawing/2014/main" id="{BF0013F1-62ED-4569-B40F-D54A13C13E0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78" name="Group 477">
            <a:extLst>
              <a:ext uri="{FF2B5EF4-FFF2-40B4-BE49-F238E27FC236}">
                <a16:creationId xmlns:a16="http://schemas.microsoft.com/office/drawing/2014/main" id="{455FB20B-B598-40E0-B316-4B0B9A73914F}"/>
              </a:ext>
            </a:extLst>
          </p:cNvPr>
          <p:cNvGrpSpPr/>
          <p:nvPr/>
        </p:nvGrpSpPr>
        <p:grpSpPr>
          <a:xfrm>
            <a:off x="6419331" y="5041440"/>
            <a:ext cx="285579" cy="117680"/>
            <a:chOff x="5868763" y="5176248"/>
            <a:chExt cx="285579" cy="117680"/>
          </a:xfrm>
        </p:grpSpPr>
        <p:sp>
          <p:nvSpPr>
            <p:cNvPr id="479" name="Rectangle 478">
              <a:extLst>
                <a:ext uri="{FF2B5EF4-FFF2-40B4-BE49-F238E27FC236}">
                  <a16:creationId xmlns:a16="http://schemas.microsoft.com/office/drawing/2014/main" id="{7AF92468-A861-4246-AD25-197608BD37E4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0" name="Rectangle 479">
              <a:extLst>
                <a:ext uri="{FF2B5EF4-FFF2-40B4-BE49-F238E27FC236}">
                  <a16:creationId xmlns:a16="http://schemas.microsoft.com/office/drawing/2014/main" id="{37A1520E-745F-47EA-905B-1B9AF05CF59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1" name="Rectangle 480">
              <a:extLst>
                <a:ext uri="{FF2B5EF4-FFF2-40B4-BE49-F238E27FC236}">
                  <a16:creationId xmlns:a16="http://schemas.microsoft.com/office/drawing/2014/main" id="{289E49B7-057A-4F40-98B8-0E650D8AD95B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2" name="Group 481">
            <a:extLst>
              <a:ext uri="{FF2B5EF4-FFF2-40B4-BE49-F238E27FC236}">
                <a16:creationId xmlns:a16="http://schemas.microsoft.com/office/drawing/2014/main" id="{F0CB3E3E-EAB7-4046-BF63-DD625FC709D8}"/>
              </a:ext>
            </a:extLst>
          </p:cNvPr>
          <p:cNvGrpSpPr/>
          <p:nvPr/>
        </p:nvGrpSpPr>
        <p:grpSpPr>
          <a:xfrm>
            <a:off x="6521038" y="5039941"/>
            <a:ext cx="285579" cy="117680"/>
            <a:chOff x="5868763" y="5176248"/>
            <a:chExt cx="285579" cy="117680"/>
          </a:xfrm>
        </p:grpSpPr>
        <p:sp>
          <p:nvSpPr>
            <p:cNvPr id="483" name="Rectangle 482">
              <a:extLst>
                <a:ext uri="{FF2B5EF4-FFF2-40B4-BE49-F238E27FC236}">
                  <a16:creationId xmlns:a16="http://schemas.microsoft.com/office/drawing/2014/main" id="{C6BA3874-934D-4CF3-8054-967B3C1F446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4" name="Rectangle 483">
              <a:extLst>
                <a:ext uri="{FF2B5EF4-FFF2-40B4-BE49-F238E27FC236}">
                  <a16:creationId xmlns:a16="http://schemas.microsoft.com/office/drawing/2014/main" id="{736658C3-0A80-4914-BBD7-18F11AA50C8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5" name="Rectangle 484">
              <a:extLst>
                <a:ext uri="{FF2B5EF4-FFF2-40B4-BE49-F238E27FC236}">
                  <a16:creationId xmlns:a16="http://schemas.microsoft.com/office/drawing/2014/main" id="{0E2C7326-3930-4478-A1AC-D9263D972E0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6" name="Group 485">
            <a:extLst>
              <a:ext uri="{FF2B5EF4-FFF2-40B4-BE49-F238E27FC236}">
                <a16:creationId xmlns:a16="http://schemas.microsoft.com/office/drawing/2014/main" id="{6DB73EB5-F9B2-489C-A8E0-CA529A5AC0FA}"/>
              </a:ext>
            </a:extLst>
          </p:cNvPr>
          <p:cNvGrpSpPr/>
          <p:nvPr/>
        </p:nvGrpSpPr>
        <p:grpSpPr>
          <a:xfrm>
            <a:off x="6622744" y="5039941"/>
            <a:ext cx="182675" cy="117680"/>
            <a:chOff x="5868763" y="5176248"/>
            <a:chExt cx="182675" cy="117680"/>
          </a:xfrm>
        </p:grpSpPr>
        <p:sp>
          <p:nvSpPr>
            <p:cNvPr id="487" name="Rectangle 486">
              <a:extLst>
                <a:ext uri="{FF2B5EF4-FFF2-40B4-BE49-F238E27FC236}">
                  <a16:creationId xmlns:a16="http://schemas.microsoft.com/office/drawing/2014/main" id="{668F08E8-AAAC-418C-9B4F-9A3501C2D799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8" name="Rectangle 487">
              <a:extLst>
                <a:ext uri="{FF2B5EF4-FFF2-40B4-BE49-F238E27FC236}">
                  <a16:creationId xmlns:a16="http://schemas.microsoft.com/office/drawing/2014/main" id="{19012A55-794B-4A98-8CE5-BDEF72B0B89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9" name="Rectangle 488">
            <a:extLst>
              <a:ext uri="{FF2B5EF4-FFF2-40B4-BE49-F238E27FC236}">
                <a16:creationId xmlns:a16="http://schemas.microsoft.com/office/drawing/2014/main" id="{28B6D66A-29C0-4D18-8D5F-07EAE9088D00}"/>
              </a:ext>
            </a:extLst>
          </p:cNvPr>
          <p:cNvSpPr/>
          <p:nvPr/>
        </p:nvSpPr>
        <p:spPr>
          <a:xfrm>
            <a:off x="6728291" y="5039941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0" name="Group 489">
            <a:extLst>
              <a:ext uri="{FF2B5EF4-FFF2-40B4-BE49-F238E27FC236}">
                <a16:creationId xmlns:a16="http://schemas.microsoft.com/office/drawing/2014/main" id="{AA374D47-81DF-4C5E-B378-E463E6FB746C}"/>
              </a:ext>
            </a:extLst>
          </p:cNvPr>
          <p:cNvGrpSpPr/>
          <p:nvPr/>
        </p:nvGrpSpPr>
        <p:grpSpPr>
          <a:xfrm>
            <a:off x="5186384" y="5042213"/>
            <a:ext cx="182675" cy="117680"/>
            <a:chOff x="5971667" y="5176248"/>
            <a:chExt cx="182675" cy="117680"/>
          </a:xfrm>
        </p:grpSpPr>
        <p:sp>
          <p:nvSpPr>
            <p:cNvPr id="491" name="Rectangle 490">
              <a:extLst>
                <a:ext uri="{FF2B5EF4-FFF2-40B4-BE49-F238E27FC236}">
                  <a16:creationId xmlns:a16="http://schemas.microsoft.com/office/drawing/2014/main" id="{E0A504C5-FD15-4EB4-A970-4A47926DE70E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2" name="Rectangle 491">
              <a:extLst>
                <a:ext uri="{FF2B5EF4-FFF2-40B4-BE49-F238E27FC236}">
                  <a16:creationId xmlns:a16="http://schemas.microsoft.com/office/drawing/2014/main" id="{321821BC-61B2-4ECF-8FEE-62599C885F7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93" name="Rectangle 492">
            <a:extLst>
              <a:ext uri="{FF2B5EF4-FFF2-40B4-BE49-F238E27FC236}">
                <a16:creationId xmlns:a16="http://schemas.microsoft.com/office/drawing/2014/main" id="{1FBCE83C-0DBB-4065-BE4E-82180D80E523}"/>
              </a:ext>
            </a:extLst>
          </p:cNvPr>
          <p:cNvSpPr/>
          <p:nvPr/>
        </p:nvSpPr>
        <p:spPr>
          <a:xfrm>
            <a:off x="5186398" y="5044485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4" name="Group 493">
            <a:extLst>
              <a:ext uri="{FF2B5EF4-FFF2-40B4-BE49-F238E27FC236}">
                <a16:creationId xmlns:a16="http://schemas.microsoft.com/office/drawing/2014/main" id="{608C5CD0-4E41-46B7-8865-F3DD3AADC208}"/>
              </a:ext>
            </a:extLst>
          </p:cNvPr>
          <p:cNvGrpSpPr/>
          <p:nvPr/>
        </p:nvGrpSpPr>
        <p:grpSpPr>
          <a:xfrm>
            <a:off x="5186370" y="5042213"/>
            <a:ext cx="285579" cy="117680"/>
            <a:chOff x="5868763" y="5176248"/>
            <a:chExt cx="285579" cy="117680"/>
          </a:xfrm>
        </p:grpSpPr>
        <p:sp>
          <p:nvSpPr>
            <p:cNvPr id="495" name="Rectangle 494">
              <a:extLst>
                <a:ext uri="{FF2B5EF4-FFF2-40B4-BE49-F238E27FC236}">
                  <a16:creationId xmlns:a16="http://schemas.microsoft.com/office/drawing/2014/main" id="{647DD24F-1F13-4B2F-BB04-5F578522339C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6" name="Rectangle 495">
              <a:extLst>
                <a:ext uri="{FF2B5EF4-FFF2-40B4-BE49-F238E27FC236}">
                  <a16:creationId xmlns:a16="http://schemas.microsoft.com/office/drawing/2014/main" id="{65ABF2C6-888C-4AB0-AD14-26870683256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7" name="Rectangle 496">
              <a:extLst>
                <a:ext uri="{FF2B5EF4-FFF2-40B4-BE49-F238E27FC236}">
                  <a16:creationId xmlns:a16="http://schemas.microsoft.com/office/drawing/2014/main" id="{354DA68F-3240-42DD-8EC8-AE3F54247763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98" name="Group 497">
            <a:extLst>
              <a:ext uri="{FF2B5EF4-FFF2-40B4-BE49-F238E27FC236}">
                <a16:creationId xmlns:a16="http://schemas.microsoft.com/office/drawing/2014/main" id="{970ACDD9-82AA-484F-B2CD-DDDD31192A78}"/>
              </a:ext>
            </a:extLst>
          </p:cNvPr>
          <p:cNvGrpSpPr/>
          <p:nvPr/>
        </p:nvGrpSpPr>
        <p:grpSpPr>
          <a:xfrm>
            <a:off x="5289271" y="5044135"/>
            <a:ext cx="285579" cy="117680"/>
            <a:chOff x="5868763" y="5176248"/>
            <a:chExt cx="285579" cy="117680"/>
          </a:xfrm>
        </p:grpSpPr>
        <p:sp>
          <p:nvSpPr>
            <p:cNvPr id="499" name="Rectangle 498">
              <a:extLst>
                <a:ext uri="{FF2B5EF4-FFF2-40B4-BE49-F238E27FC236}">
                  <a16:creationId xmlns:a16="http://schemas.microsoft.com/office/drawing/2014/main" id="{C6256ACC-8CA1-4107-9ECC-CB26F5294CC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0" name="Rectangle 499">
              <a:extLst>
                <a:ext uri="{FF2B5EF4-FFF2-40B4-BE49-F238E27FC236}">
                  <a16:creationId xmlns:a16="http://schemas.microsoft.com/office/drawing/2014/main" id="{93576C5B-4BED-4653-90B2-52B26745EE1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1" name="Rectangle 500">
              <a:extLst>
                <a:ext uri="{FF2B5EF4-FFF2-40B4-BE49-F238E27FC236}">
                  <a16:creationId xmlns:a16="http://schemas.microsoft.com/office/drawing/2014/main" id="{EE475C67-576E-4B14-A6A0-D0378DB1D82A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02" name="Group 501">
            <a:extLst>
              <a:ext uri="{FF2B5EF4-FFF2-40B4-BE49-F238E27FC236}">
                <a16:creationId xmlns:a16="http://schemas.microsoft.com/office/drawing/2014/main" id="{15FA610D-B74F-4167-A025-FA97FF3F51B9}"/>
              </a:ext>
            </a:extLst>
          </p:cNvPr>
          <p:cNvGrpSpPr/>
          <p:nvPr/>
        </p:nvGrpSpPr>
        <p:grpSpPr>
          <a:xfrm>
            <a:off x="5392174" y="5042213"/>
            <a:ext cx="285579" cy="117680"/>
            <a:chOff x="5868763" y="5176248"/>
            <a:chExt cx="285579" cy="117680"/>
          </a:xfrm>
        </p:grpSpPr>
        <p:sp>
          <p:nvSpPr>
            <p:cNvPr id="503" name="Rectangle 502">
              <a:extLst>
                <a:ext uri="{FF2B5EF4-FFF2-40B4-BE49-F238E27FC236}">
                  <a16:creationId xmlns:a16="http://schemas.microsoft.com/office/drawing/2014/main" id="{83F8F887-FE66-48B6-A4FE-CC41F7FE3B92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4" name="Rectangle 503">
              <a:extLst>
                <a:ext uri="{FF2B5EF4-FFF2-40B4-BE49-F238E27FC236}">
                  <a16:creationId xmlns:a16="http://schemas.microsoft.com/office/drawing/2014/main" id="{61EDD17B-C5E2-42A0-ABCA-904D86195D5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5" name="Rectangle 504">
              <a:extLst>
                <a:ext uri="{FF2B5EF4-FFF2-40B4-BE49-F238E27FC236}">
                  <a16:creationId xmlns:a16="http://schemas.microsoft.com/office/drawing/2014/main" id="{368B5570-4D41-4998-89AA-4A24476DEE2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06" name="Group 505">
            <a:extLst>
              <a:ext uri="{FF2B5EF4-FFF2-40B4-BE49-F238E27FC236}">
                <a16:creationId xmlns:a16="http://schemas.microsoft.com/office/drawing/2014/main" id="{46F226B9-1753-4207-BE4B-D0103E37E76E}"/>
              </a:ext>
            </a:extLst>
          </p:cNvPr>
          <p:cNvGrpSpPr/>
          <p:nvPr/>
        </p:nvGrpSpPr>
        <p:grpSpPr>
          <a:xfrm>
            <a:off x="5494147" y="5039941"/>
            <a:ext cx="285579" cy="117680"/>
            <a:chOff x="5868763" y="5176248"/>
            <a:chExt cx="285579" cy="117680"/>
          </a:xfrm>
        </p:grpSpPr>
        <p:sp>
          <p:nvSpPr>
            <p:cNvPr id="507" name="Rectangle 506">
              <a:extLst>
                <a:ext uri="{FF2B5EF4-FFF2-40B4-BE49-F238E27FC236}">
                  <a16:creationId xmlns:a16="http://schemas.microsoft.com/office/drawing/2014/main" id="{B5DF9F9F-708A-4E7B-9664-2157B93CC16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8" name="Rectangle 507">
              <a:extLst>
                <a:ext uri="{FF2B5EF4-FFF2-40B4-BE49-F238E27FC236}">
                  <a16:creationId xmlns:a16="http://schemas.microsoft.com/office/drawing/2014/main" id="{8C9CAE6D-2687-43B0-AFDA-86ECE3348FA5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9" name="Rectangle 508">
              <a:extLst>
                <a:ext uri="{FF2B5EF4-FFF2-40B4-BE49-F238E27FC236}">
                  <a16:creationId xmlns:a16="http://schemas.microsoft.com/office/drawing/2014/main" id="{BA1243B7-B9DE-4DE1-88EC-EFA574681D8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0" name="Group 509">
            <a:extLst>
              <a:ext uri="{FF2B5EF4-FFF2-40B4-BE49-F238E27FC236}">
                <a16:creationId xmlns:a16="http://schemas.microsoft.com/office/drawing/2014/main" id="{67A3C546-4C6C-4AB6-BE30-A6DA34BE26EA}"/>
              </a:ext>
            </a:extLst>
          </p:cNvPr>
          <p:cNvGrpSpPr/>
          <p:nvPr/>
        </p:nvGrpSpPr>
        <p:grpSpPr>
          <a:xfrm>
            <a:off x="5596250" y="5043905"/>
            <a:ext cx="285579" cy="117680"/>
            <a:chOff x="5868763" y="5176248"/>
            <a:chExt cx="285579" cy="117680"/>
          </a:xfrm>
        </p:grpSpPr>
        <p:sp>
          <p:nvSpPr>
            <p:cNvPr id="511" name="Rectangle 510">
              <a:extLst>
                <a:ext uri="{FF2B5EF4-FFF2-40B4-BE49-F238E27FC236}">
                  <a16:creationId xmlns:a16="http://schemas.microsoft.com/office/drawing/2014/main" id="{A8225D46-DB07-4140-864E-2F6C709B54AF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2" name="Rectangle 511">
              <a:extLst>
                <a:ext uri="{FF2B5EF4-FFF2-40B4-BE49-F238E27FC236}">
                  <a16:creationId xmlns:a16="http://schemas.microsoft.com/office/drawing/2014/main" id="{81506DF9-A967-4591-B304-1CDA9404C2C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" name="Rectangle 512">
              <a:extLst>
                <a:ext uri="{FF2B5EF4-FFF2-40B4-BE49-F238E27FC236}">
                  <a16:creationId xmlns:a16="http://schemas.microsoft.com/office/drawing/2014/main" id="{91BB1E57-6D6D-4A30-A5BE-015AD317912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4" name="Group 513">
            <a:extLst>
              <a:ext uri="{FF2B5EF4-FFF2-40B4-BE49-F238E27FC236}">
                <a16:creationId xmlns:a16="http://schemas.microsoft.com/office/drawing/2014/main" id="{2C2B1366-7094-4243-8F6F-A5F5BC22DDCA}"/>
              </a:ext>
            </a:extLst>
          </p:cNvPr>
          <p:cNvGrpSpPr/>
          <p:nvPr/>
        </p:nvGrpSpPr>
        <p:grpSpPr>
          <a:xfrm>
            <a:off x="5699153" y="5042852"/>
            <a:ext cx="285579" cy="117680"/>
            <a:chOff x="5868763" y="5176248"/>
            <a:chExt cx="285579" cy="117680"/>
          </a:xfrm>
        </p:grpSpPr>
        <p:sp>
          <p:nvSpPr>
            <p:cNvPr id="515" name="Rectangle 514">
              <a:extLst>
                <a:ext uri="{FF2B5EF4-FFF2-40B4-BE49-F238E27FC236}">
                  <a16:creationId xmlns:a16="http://schemas.microsoft.com/office/drawing/2014/main" id="{F190E39E-33AB-410E-A577-9EF238EB56A6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6" name="Rectangle 515">
              <a:extLst>
                <a:ext uri="{FF2B5EF4-FFF2-40B4-BE49-F238E27FC236}">
                  <a16:creationId xmlns:a16="http://schemas.microsoft.com/office/drawing/2014/main" id="{1C8920EA-D45C-4C00-BE0F-FC2AEA6183B6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7" name="Rectangle 516">
              <a:extLst>
                <a:ext uri="{FF2B5EF4-FFF2-40B4-BE49-F238E27FC236}">
                  <a16:creationId xmlns:a16="http://schemas.microsoft.com/office/drawing/2014/main" id="{027B377B-CC1F-41B2-81DE-0A05DD3E51A9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8" name="Group 517">
            <a:extLst>
              <a:ext uri="{FF2B5EF4-FFF2-40B4-BE49-F238E27FC236}">
                <a16:creationId xmlns:a16="http://schemas.microsoft.com/office/drawing/2014/main" id="{81C2629F-4BFD-4D4A-BE42-C9EA7D7BC579}"/>
              </a:ext>
            </a:extLst>
          </p:cNvPr>
          <p:cNvGrpSpPr/>
          <p:nvPr/>
        </p:nvGrpSpPr>
        <p:grpSpPr>
          <a:xfrm>
            <a:off x="5802279" y="5041799"/>
            <a:ext cx="285579" cy="117680"/>
            <a:chOff x="5868763" y="5176248"/>
            <a:chExt cx="285579" cy="117680"/>
          </a:xfrm>
        </p:grpSpPr>
        <p:sp>
          <p:nvSpPr>
            <p:cNvPr id="519" name="Rectangle 518">
              <a:extLst>
                <a:ext uri="{FF2B5EF4-FFF2-40B4-BE49-F238E27FC236}">
                  <a16:creationId xmlns:a16="http://schemas.microsoft.com/office/drawing/2014/main" id="{30595B29-A549-46CB-A4D6-74DE3E46401C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0" name="Rectangle 519">
              <a:extLst>
                <a:ext uri="{FF2B5EF4-FFF2-40B4-BE49-F238E27FC236}">
                  <a16:creationId xmlns:a16="http://schemas.microsoft.com/office/drawing/2014/main" id="{EDA2829E-94AA-4283-AA0B-D4C4E54E9CF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1" name="Rectangle 520">
              <a:extLst>
                <a:ext uri="{FF2B5EF4-FFF2-40B4-BE49-F238E27FC236}">
                  <a16:creationId xmlns:a16="http://schemas.microsoft.com/office/drawing/2014/main" id="{06A6FD42-8678-468C-BB13-CC98813E289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22" name="Group 521">
            <a:extLst>
              <a:ext uri="{FF2B5EF4-FFF2-40B4-BE49-F238E27FC236}">
                <a16:creationId xmlns:a16="http://schemas.microsoft.com/office/drawing/2014/main" id="{089D1EC1-AEBE-4A22-8D23-B4CA57E6935F}"/>
              </a:ext>
            </a:extLst>
          </p:cNvPr>
          <p:cNvGrpSpPr/>
          <p:nvPr/>
        </p:nvGrpSpPr>
        <p:grpSpPr>
          <a:xfrm>
            <a:off x="5904962" y="5039941"/>
            <a:ext cx="285579" cy="117680"/>
            <a:chOff x="5868763" y="5176248"/>
            <a:chExt cx="285579" cy="117680"/>
          </a:xfrm>
        </p:grpSpPr>
        <p:sp>
          <p:nvSpPr>
            <p:cNvPr id="523" name="Rectangle 522">
              <a:extLst>
                <a:ext uri="{FF2B5EF4-FFF2-40B4-BE49-F238E27FC236}">
                  <a16:creationId xmlns:a16="http://schemas.microsoft.com/office/drawing/2014/main" id="{DD2C931E-5B8E-4119-932E-3960FD057DB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4" name="Rectangle 523">
              <a:extLst>
                <a:ext uri="{FF2B5EF4-FFF2-40B4-BE49-F238E27FC236}">
                  <a16:creationId xmlns:a16="http://schemas.microsoft.com/office/drawing/2014/main" id="{0269B67A-E978-4F92-85E3-77490B160089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5" name="Rectangle 524">
              <a:extLst>
                <a:ext uri="{FF2B5EF4-FFF2-40B4-BE49-F238E27FC236}">
                  <a16:creationId xmlns:a16="http://schemas.microsoft.com/office/drawing/2014/main" id="{CBAA036F-B68A-48E8-94C3-CBFA42D7A697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26" name="Group 525">
            <a:extLst>
              <a:ext uri="{FF2B5EF4-FFF2-40B4-BE49-F238E27FC236}">
                <a16:creationId xmlns:a16="http://schemas.microsoft.com/office/drawing/2014/main" id="{04483E69-4C43-4565-9EB1-4CC44B6829B2}"/>
              </a:ext>
            </a:extLst>
          </p:cNvPr>
          <p:cNvGrpSpPr/>
          <p:nvPr/>
        </p:nvGrpSpPr>
        <p:grpSpPr>
          <a:xfrm>
            <a:off x="6006505" y="5039941"/>
            <a:ext cx="285579" cy="117680"/>
            <a:chOff x="5868763" y="5176248"/>
            <a:chExt cx="285579" cy="117680"/>
          </a:xfrm>
        </p:grpSpPr>
        <p:sp>
          <p:nvSpPr>
            <p:cNvPr id="527" name="Rectangle 526">
              <a:extLst>
                <a:ext uri="{FF2B5EF4-FFF2-40B4-BE49-F238E27FC236}">
                  <a16:creationId xmlns:a16="http://schemas.microsoft.com/office/drawing/2014/main" id="{ECB880CD-0DA2-4083-9051-AC23E48EBD85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8" name="Rectangle 527">
              <a:extLst>
                <a:ext uri="{FF2B5EF4-FFF2-40B4-BE49-F238E27FC236}">
                  <a16:creationId xmlns:a16="http://schemas.microsoft.com/office/drawing/2014/main" id="{F97B0755-AF61-4F9E-A935-362BB0DBB631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9" name="Rectangle 528">
              <a:extLst>
                <a:ext uri="{FF2B5EF4-FFF2-40B4-BE49-F238E27FC236}">
                  <a16:creationId xmlns:a16="http://schemas.microsoft.com/office/drawing/2014/main" id="{CD22C724-862E-4184-AD6E-D83C98EC71E5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30" name="Group 529">
            <a:extLst>
              <a:ext uri="{FF2B5EF4-FFF2-40B4-BE49-F238E27FC236}">
                <a16:creationId xmlns:a16="http://schemas.microsoft.com/office/drawing/2014/main" id="{573D23EB-73E9-421E-BF96-881E24A085ED}"/>
              </a:ext>
            </a:extLst>
          </p:cNvPr>
          <p:cNvGrpSpPr/>
          <p:nvPr/>
        </p:nvGrpSpPr>
        <p:grpSpPr>
          <a:xfrm>
            <a:off x="6110605" y="5042382"/>
            <a:ext cx="285579" cy="117680"/>
            <a:chOff x="5868763" y="5176248"/>
            <a:chExt cx="285579" cy="117680"/>
          </a:xfrm>
        </p:grpSpPr>
        <p:sp>
          <p:nvSpPr>
            <p:cNvPr id="531" name="Rectangle 530">
              <a:extLst>
                <a:ext uri="{FF2B5EF4-FFF2-40B4-BE49-F238E27FC236}">
                  <a16:creationId xmlns:a16="http://schemas.microsoft.com/office/drawing/2014/main" id="{95D7D995-9E04-400F-BD2C-85481D46205A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2" name="Rectangle 531">
              <a:extLst>
                <a:ext uri="{FF2B5EF4-FFF2-40B4-BE49-F238E27FC236}">
                  <a16:creationId xmlns:a16="http://schemas.microsoft.com/office/drawing/2014/main" id="{E1666DED-FA88-405F-A655-413EAFB4DA8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3" name="Rectangle 532">
              <a:extLst>
                <a:ext uri="{FF2B5EF4-FFF2-40B4-BE49-F238E27FC236}">
                  <a16:creationId xmlns:a16="http://schemas.microsoft.com/office/drawing/2014/main" id="{4364552A-F5B1-48DF-AD9F-2585FAED4AED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34" name="Group 533">
            <a:extLst>
              <a:ext uri="{FF2B5EF4-FFF2-40B4-BE49-F238E27FC236}">
                <a16:creationId xmlns:a16="http://schemas.microsoft.com/office/drawing/2014/main" id="{E1222EBA-AD27-4A7D-862E-2C7B9EC80B58}"/>
              </a:ext>
            </a:extLst>
          </p:cNvPr>
          <p:cNvGrpSpPr/>
          <p:nvPr/>
        </p:nvGrpSpPr>
        <p:grpSpPr>
          <a:xfrm>
            <a:off x="6212312" y="5039941"/>
            <a:ext cx="285579" cy="117680"/>
            <a:chOff x="5868763" y="5176248"/>
            <a:chExt cx="285579" cy="117680"/>
          </a:xfrm>
        </p:grpSpPr>
        <p:sp>
          <p:nvSpPr>
            <p:cNvPr id="535" name="Rectangle 534">
              <a:extLst>
                <a:ext uri="{FF2B5EF4-FFF2-40B4-BE49-F238E27FC236}">
                  <a16:creationId xmlns:a16="http://schemas.microsoft.com/office/drawing/2014/main" id="{BF2CCD2B-F634-4EFB-BEFB-91ADEB1590E8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6" name="Rectangle 535">
              <a:extLst>
                <a:ext uri="{FF2B5EF4-FFF2-40B4-BE49-F238E27FC236}">
                  <a16:creationId xmlns:a16="http://schemas.microsoft.com/office/drawing/2014/main" id="{20D7BEF0-C6FA-4524-ABAE-960FC37F931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7" name="Rectangle 536">
              <a:extLst>
                <a:ext uri="{FF2B5EF4-FFF2-40B4-BE49-F238E27FC236}">
                  <a16:creationId xmlns:a16="http://schemas.microsoft.com/office/drawing/2014/main" id="{456E9C8A-52EA-440F-B14A-7DA45066548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38" name="Group 537">
            <a:extLst>
              <a:ext uri="{FF2B5EF4-FFF2-40B4-BE49-F238E27FC236}">
                <a16:creationId xmlns:a16="http://schemas.microsoft.com/office/drawing/2014/main" id="{C0C84DBC-9D80-48AE-B4FD-3A8191F41C45}"/>
              </a:ext>
            </a:extLst>
          </p:cNvPr>
          <p:cNvGrpSpPr/>
          <p:nvPr/>
        </p:nvGrpSpPr>
        <p:grpSpPr>
          <a:xfrm>
            <a:off x="6315215" y="5039941"/>
            <a:ext cx="285579" cy="117680"/>
            <a:chOff x="5868763" y="5176248"/>
            <a:chExt cx="285579" cy="117680"/>
          </a:xfrm>
        </p:grpSpPr>
        <p:sp>
          <p:nvSpPr>
            <p:cNvPr id="539" name="Rectangle 538">
              <a:extLst>
                <a:ext uri="{FF2B5EF4-FFF2-40B4-BE49-F238E27FC236}">
                  <a16:creationId xmlns:a16="http://schemas.microsoft.com/office/drawing/2014/main" id="{F93EBD9C-46FB-44F6-BE3A-E860D09A9C5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0" name="Rectangle 539">
              <a:extLst>
                <a:ext uri="{FF2B5EF4-FFF2-40B4-BE49-F238E27FC236}">
                  <a16:creationId xmlns:a16="http://schemas.microsoft.com/office/drawing/2014/main" id="{EB1A801F-A6A0-4615-A204-BC7646686477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1" name="Rectangle 540">
              <a:extLst>
                <a:ext uri="{FF2B5EF4-FFF2-40B4-BE49-F238E27FC236}">
                  <a16:creationId xmlns:a16="http://schemas.microsoft.com/office/drawing/2014/main" id="{7DAC4B7E-E9F6-4317-9C72-1C1FD1D4243C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42" name="Group 541">
            <a:extLst>
              <a:ext uri="{FF2B5EF4-FFF2-40B4-BE49-F238E27FC236}">
                <a16:creationId xmlns:a16="http://schemas.microsoft.com/office/drawing/2014/main" id="{DA8D33C6-F678-485B-8437-67752A576CF7}"/>
              </a:ext>
            </a:extLst>
          </p:cNvPr>
          <p:cNvGrpSpPr/>
          <p:nvPr/>
        </p:nvGrpSpPr>
        <p:grpSpPr>
          <a:xfrm>
            <a:off x="6419317" y="5041440"/>
            <a:ext cx="285579" cy="117680"/>
            <a:chOff x="5868763" y="5176248"/>
            <a:chExt cx="285579" cy="117680"/>
          </a:xfrm>
        </p:grpSpPr>
        <p:sp>
          <p:nvSpPr>
            <p:cNvPr id="543" name="Rectangle 542">
              <a:extLst>
                <a:ext uri="{FF2B5EF4-FFF2-40B4-BE49-F238E27FC236}">
                  <a16:creationId xmlns:a16="http://schemas.microsoft.com/office/drawing/2014/main" id="{1410B6CB-F174-4858-9660-1EFE8D3B3F9D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4" name="Rectangle 543">
              <a:extLst>
                <a:ext uri="{FF2B5EF4-FFF2-40B4-BE49-F238E27FC236}">
                  <a16:creationId xmlns:a16="http://schemas.microsoft.com/office/drawing/2014/main" id="{A7054582-C949-41F5-A3E6-3C2A5F2EFADF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5" name="Rectangle 544">
              <a:extLst>
                <a:ext uri="{FF2B5EF4-FFF2-40B4-BE49-F238E27FC236}">
                  <a16:creationId xmlns:a16="http://schemas.microsoft.com/office/drawing/2014/main" id="{6A2785ED-F576-48E6-BE12-A7321EB41CD0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46" name="Group 545">
            <a:extLst>
              <a:ext uri="{FF2B5EF4-FFF2-40B4-BE49-F238E27FC236}">
                <a16:creationId xmlns:a16="http://schemas.microsoft.com/office/drawing/2014/main" id="{81C76E20-4326-4DC3-BE7F-2FE2BCEEDDF4}"/>
              </a:ext>
            </a:extLst>
          </p:cNvPr>
          <p:cNvGrpSpPr/>
          <p:nvPr/>
        </p:nvGrpSpPr>
        <p:grpSpPr>
          <a:xfrm>
            <a:off x="6521024" y="5039941"/>
            <a:ext cx="285579" cy="117680"/>
            <a:chOff x="5868763" y="5176248"/>
            <a:chExt cx="285579" cy="117680"/>
          </a:xfrm>
        </p:grpSpPr>
        <p:sp>
          <p:nvSpPr>
            <p:cNvPr id="547" name="Rectangle 546">
              <a:extLst>
                <a:ext uri="{FF2B5EF4-FFF2-40B4-BE49-F238E27FC236}">
                  <a16:creationId xmlns:a16="http://schemas.microsoft.com/office/drawing/2014/main" id="{740F848E-6548-415B-A8EB-34C0E5E1488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8" name="Rectangle 547">
              <a:extLst>
                <a:ext uri="{FF2B5EF4-FFF2-40B4-BE49-F238E27FC236}">
                  <a16:creationId xmlns:a16="http://schemas.microsoft.com/office/drawing/2014/main" id="{11114A59-F01B-4045-AD16-0F612533BDE8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9" name="Rectangle 548">
              <a:extLst>
                <a:ext uri="{FF2B5EF4-FFF2-40B4-BE49-F238E27FC236}">
                  <a16:creationId xmlns:a16="http://schemas.microsoft.com/office/drawing/2014/main" id="{BEC66972-FFB4-4F06-A4C7-C3342B2D8F5E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50" name="Group 549">
            <a:extLst>
              <a:ext uri="{FF2B5EF4-FFF2-40B4-BE49-F238E27FC236}">
                <a16:creationId xmlns:a16="http://schemas.microsoft.com/office/drawing/2014/main" id="{3391FEF2-A6FB-4F1A-B570-E19C47719218}"/>
              </a:ext>
            </a:extLst>
          </p:cNvPr>
          <p:cNvGrpSpPr/>
          <p:nvPr/>
        </p:nvGrpSpPr>
        <p:grpSpPr>
          <a:xfrm>
            <a:off x="6622730" y="5039941"/>
            <a:ext cx="182675" cy="117680"/>
            <a:chOff x="5868763" y="5176248"/>
            <a:chExt cx="182675" cy="117680"/>
          </a:xfrm>
        </p:grpSpPr>
        <p:sp>
          <p:nvSpPr>
            <p:cNvPr id="551" name="Rectangle 550">
              <a:extLst>
                <a:ext uri="{FF2B5EF4-FFF2-40B4-BE49-F238E27FC236}">
                  <a16:creationId xmlns:a16="http://schemas.microsoft.com/office/drawing/2014/main" id="{6D34063C-8E1F-4094-9C1E-230C863D127B}"/>
                </a:ext>
              </a:extLst>
            </p:cNvPr>
            <p:cNvSpPr/>
            <p:nvPr/>
          </p:nvSpPr>
          <p:spPr>
            <a:xfrm>
              <a:off x="5868763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34000">
                  <a:srgbClr val="8BA2F3"/>
                </a:gs>
                <a:gs pos="76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2" name="Rectangle 551">
              <a:extLst>
                <a:ext uri="{FF2B5EF4-FFF2-40B4-BE49-F238E27FC236}">
                  <a16:creationId xmlns:a16="http://schemas.microsoft.com/office/drawing/2014/main" id="{CB34BC85-5A46-410B-9615-3940994924D9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53" name="Rectangle 552">
            <a:extLst>
              <a:ext uri="{FF2B5EF4-FFF2-40B4-BE49-F238E27FC236}">
                <a16:creationId xmlns:a16="http://schemas.microsoft.com/office/drawing/2014/main" id="{017BEF8C-C9E0-4AC0-99C7-0C98888DF178}"/>
              </a:ext>
            </a:extLst>
          </p:cNvPr>
          <p:cNvSpPr/>
          <p:nvPr/>
        </p:nvSpPr>
        <p:spPr>
          <a:xfrm>
            <a:off x="6728277" y="5039941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34000">
                <a:srgbClr val="8BA2F3"/>
              </a:gs>
              <a:gs pos="76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4" name="Group 553">
            <a:extLst>
              <a:ext uri="{FF2B5EF4-FFF2-40B4-BE49-F238E27FC236}">
                <a16:creationId xmlns:a16="http://schemas.microsoft.com/office/drawing/2014/main" id="{5FF62DB3-8784-4DEB-87E8-25D1E8D2DD54}"/>
              </a:ext>
            </a:extLst>
          </p:cNvPr>
          <p:cNvGrpSpPr/>
          <p:nvPr/>
        </p:nvGrpSpPr>
        <p:grpSpPr>
          <a:xfrm>
            <a:off x="5186370" y="5042213"/>
            <a:ext cx="182675" cy="117680"/>
            <a:chOff x="5971667" y="5176248"/>
            <a:chExt cx="182675" cy="117680"/>
          </a:xfrm>
        </p:grpSpPr>
        <p:sp>
          <p:nvSpPr>
            <p:cNvPr id="555" name="Rectangle 554">
              <a:extLst>
                <a:ext uri="{FF2B5EF4-FFF2-40B4-BE49-F238E27FC236}">
                  <a16:creationId xmlns:a16="http://schemas.microsoft.com/office/drawing/2014/main" id="{D881E6FA-6870-4D01-8378-97DBAFA4323C}"/>
                </a:ext>
              </a:extLst>
            </p:cNvPr>
            <p:cNvSpPr/>
            <p:nvPr/>
          </p:nvSpPr>
          <p:spPr>
            <a:xfrm>
              <a:off x="5971667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65000">
                  <a:srgbClr val="768BEC"/>
                </a:gs>
                <a:gs pos="32000">
                  <a:srgbClr val="8BA2F3"/>
                </a:gs>
                <a:gs pos="90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6" name="Rectangle 555">
              <a:extLst>
                <a:ext uri="{FF2B5EF4-FFF2-40B4-BE49-F238E27FC236}">
                  <a16:creationId xmlns:a16="http://schemas.microsoft.com/office/drawing/2014/main" id="{2FB28B57-9F52-4D05-A552-8DC340459D26}"/>
                </a:ext>
              </a:extLst>
            </p:cNvPr>
            <p:cNvSpPr/>
            <p:nvPr/>
          </p:nvSpPr>
          <p:spPr>
            <a:xfrm>
              <a:off x="6074571" y="5176248"/>
              <a:ext cx="79771" cy="117680"/>
            </a:xfrm>
            <a:prstGeom prst="rect">
              <a:avLst/>
            </a:prstGeom>
            <a:gradFill>
              <a:gsLst>
                <a:gs pos="0">
                  <a:srgbClr val="354ADF"/>
                </a:gs>
                <a:gs pos="73000">
                  <a:srgbClr val="5C7CEF"/>
                </a:gs>
                <a:gs pos="29000">
                  <a:srgbClr val="8BA2F3"/>
                </a:gs>
                <a:gs pos="99000">
                  <a:srgbClr val="2A3BD2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57" name="Rectangle 556">
            <a:extLst>
              <a:ext uri="{FF2B5EF4-FFF2-40B4-BE49-F238E27FC236}">
                <a16:creationId xmlns:a16="http://schemas.microsoft.com/office/drawing/2014/main" id="{C738A9DC-8A84-46A3-925D-FF8B222C2CC3}"/>
              </a:ext>
            </a:extLst>
          </p:cNvPr>
          <p:cNvSpPr/>
          <p:nvPr/>
        </p:nvSpPr>
        <p:spPr>
          <a:xfrm>
            <a:off x="5186384" y="5044485"/>
            <a:ext cx="79771" cy="117680"/>
          </a:xfrm>
          <a:prstGeom prst="rect">
            <a:avLst/>
          </a:prstGeom>
          <a:gradFill>
            <a:gsLst>
              <a:gs pos="0">
                <a:srgbClr val="354ADF"/>
              </a:gs>
              <a:gs pos="73000">
                <a:srgbClr val="5C7CEF"/>
              </a:gs>
              <a:gs pos="29000">
                <a:srgbClr val="8BA2F3"/>
              </a:gs>
              <a:gs pos="99000">
                <a:srgbClr val="2A3BD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58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7000">
        <p:fade/>
      </p:transition>
    </mc:Choice>
    <mc:Fallback xmlns="">
      <p:transition spd="med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1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2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300"/>
                            </p:stCondLst>
                            <p:childTnLst>
                              <p:par>
                                <p:cTn id="6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4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600"/>
                            </p:stCondLst>
                            <p:childTnLst>
                              <p:par>
                                <p:cTn id="8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7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9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100"/>
                            </p:stCondLst>
                            <p:childTnLst>
                              <p:par>
                                <p:cTn id="1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200"/>
                            </p:stCondLst>
                            <p:childTnLst>
                              <p:par>
                                <p:cTn id="1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400"/>
                            </p:stCondLst>
                            <p:childTnLst>
                              <p:par>
                                <p:cTn id="1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500"/>
                            </p:stCondLst>
                            <p:childTnLst>
                              <p:par>
                                <p:cTn id="1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600"/>
                            </p:stCondLst>
                            <p:childTnLst>
                              <p:par>
                                <p:cTn id="1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700"/>
                            </p:stCondLst>
                            <p:childTnLst>
                              <p:par>
                                <p:cTn id="13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800"/>
                            </p:stCondLst>
                            <p:childTnLst>
                              <p:par>
                                <p:cTn id="13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900"/>
                            </p:stCondLst>
                            <p:childTnLst>
                              <p:par>
                                <p:cTn id="1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3000"/>
                            </p:stCondLst>
                            <p:childTnLst>
                              <p:par>
                                <p:cTn id="14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100"/>
                            </p:stCondLst>
                            <p:childTnLst>
                              <p:par>
                                <p:cTn id="15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3200"/>
                            </p:stCondLst>
                            <p:childTnLst>
                              <p:par>
                                <p:cTn id="1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3300"/>
                            </p:stCondLst>
                            <p:childTnLst>
                              <p:par>
                                <p:cTn id="16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3400"/>
                            </p:stCondLst>
                            <p:childTnLst>
                              <p:par>
                                <p:cTn id="16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500"/>
                            </p:stCondLst>
                            <p:childTnLst>
                              <p:par>
                                <p:cTn id="1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3600"/>
                            </p:stCondLst>
                            <p:childTnLst>
                              <p:par>
                                <p:cTn id="17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800"/>
                            </p:stCondLst>
                            <p:childTnLst>
                              <p:par>
                                <p:cTn id="18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3900"/>
                            </p:stCondLst>
                            <p:childTnLst>
                              <p:par>
                                <p:cTn id="1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"/>
                            </p:stCondLst>
                            <p:childTnLst>
                              <p:par>
                                <p:cTn id="19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4100"/>
                            </p:stCondLst>
                            <p:childTnLst>
                              <p:par>
                                <p:cTn id="1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4200"/>
                            </p:stCondLst>
                            <p:childTnLst>
                              <p:par>
                                <p:cTn id="2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4300"/>
                            </p:stCondLst>
                            <p:childTnLst>
                              <p:par>
                                <p:cTn id="2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400"/>
                            </p:stCondLst>
                            <p:childTnLst>
                              <p:par>
                                <p:cTn id="2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4500"/>
                            </p:stCondLst>
                            <p:childTnLst>
                              <p:par>
                                <p:cTn id="2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4600"/>
                            </p:stCondLst>
                            <p:childTnLst>
                              <p:par>
                                <p:cTn id="2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4700"/>
                            </p:stCondLst>
                            <p:childTnLst>
                              <p:par>
                                <p:cTn id="2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800"/>
                            </p:stCondLst>
                            <p:childTnLst>
                              <p:par>
                                <p:cTn id="23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4900"/>
                            </p:stCondLst>
                            <p:childTnLst>
                              <p:par>
                                <p:cTn id="23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5000"/>
                            </p:stCondLst>
                            <p:childTnLst>
                              <p:par>
                                <p:cTn id="2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5100"/>
                            </p:stCondLst>
                            <p:childTnLst>
                              <p:par>
                                <p:cTn id="24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5200"/>
                            </p:stCondLst>
                            <p:childTnLst>
                              <p:par>
                                <p:cTn id="25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5300"/>
                            </p:stCondLst>
                            <p:childTnLst>
                              <p:par>
                                <p:cTn id="2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400"/>
                            </p:stCondLst>
                            <p:childTnLst>
                              <p:par>
                                <p:cTn id="26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5500"/>
                            </p:stCondLst>
                            <p:childTnLst>
                              <p:par>
                                <p:cTn id="26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700"/>
                            </p:stCondLst>
                            <p:childTnLst>
                              <p:par>
                                <p:cTn id="27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5800"/>
                            </p:stCondLst>
                            <p:childTnLst>
                              <p:par>
                                <p:cTn id="27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5900"/>
                            </p:stCondLst>
                            <p:childTnLst>
                              <p:par>
                                <p:cTn id="28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6100"/>
                            </p:stCondLst>
                            <p:childTnLst>
                              <p:par>
                                <p:cTn id="29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>
                            <p:stCondLst>
                              <p:cond delay="6200"/>
                            </p:stCondLst>
                            <p:childTnLst>
                              <p:par>
                                <p:cTn id="2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2" fill="hold">
                            <p:stCondLst>
                              <p:cond delay="6300"/>
                            </p:stCondLst>
                            <p:childTnLst>
                              <p:par>
                                <p:cTn id="3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6400"/>
                            </p:stCondLst>
                            <p:childTnLst>
                              <p:par>
                                <p:cTn id="3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6500"/>
                            </p:stCondLst>
                            <p:childTnLst>
                              <p:par>
                                <p:cTn id="3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7" fill="hold">
                            <p:stCondLst>
                              <p:cond delay="6600"/>
                            </p:stCondLst>
                            <p:childTnLst>
                              <p:par>
                                <p:cTn id="3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6700"/>
                            </p:stCondLst>
                            <p:childTnLst>
                              <p:par>
                                <p:cTn id="3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6800"/>
                            </p:stCondLst>
                            <p:childTnLst>
                              <p:par>
                                <p:cTn id="3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6900"/>
                            </p:stCondLst>
                            <p:childTnLst>
                              <p:par>
                                <p:cTn id="33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3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2" fill="hold">
                            <p:stCondLst>
                              <p:cond delay="7100"/>
                            </p:stCondLst>
                            <p:childTnLst>
                              <p:par>
                                <p:cTn id="3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7" fill="hold">
                            <p:stCondLst>
                              <p:cond delay="7200"/>
                            </p:stCondLst>
                            <p:childTnLst>
                              <p:par>
                                <p:cTn id="34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7300"/>
                            </p:stCondLst>
                            <p:childTnLst>
                              <p:par>
                                <p:cTn id="35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7400"/>
                            </p:stCondLst>
                            <p:childTnLst>
                              <p:par>
                                <p:cTn id="35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7600"/>
                            </p:stCondLst>
                            <p:childTnLst>
                              <p:par>
                                <p:cTn id="36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7" fill="hold">
                            <p:stCondLst>
                              <p:cond delay="7700"/>
                            </p:stCondLst>
                            <p:childTnLst>
                              <p:par>
                                <p:cTn id="36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2" fill="hold">
                            <p:stCondLst>
                              <p:cond delay="7800"/>
                            </p:stCondLst>
                            <p:childTnLst>
                              <p:par>
                                <p:cTn id="3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7" fill="hold">
                            <p:stCondLst>
                              <p:cond delay="7900"/>
                            </p:stCondLst>
                            <p:childTnLst>
                              <p:par>
                                <p:cTn id="37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8000"/>
                            </p:stCondLst>
                            <p:childTnLst>
                              <p:par>
                                <p:cTn id="38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7" fill="hold">
                            <p:stCondLst>
                              <p:cond delay="8100"/>
                            </p:stCondLst>
                            <p:childTnLst>
                              <p:par>
                                <p:cTn id="3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2" fill="hold">
                            <p:stCondLst>
                              <p:cond delay="8200"/>
                            </p:stCondLst>
                            <p:childTnLst>
                              <p:par>
                                <p:cTn id="39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7" fill="hold">
                            <p:stCondLst>
                              <p:cond delay="8300"/>
                            </p:stCondLst>
                            <p:childTnLst>
                              <p:par>
                                <p:cTn id="3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2" fill="hold">
                            <p:stCondLst>
                              <p:cond delay="8400"/>
                            </p:stCondLst>
                            <p:childTnLst>
                              <p:par>
                                <p:cTn id="4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7" fill="hold">
                            <p:stCondLst>
                              <p:cond delay="8500"/>
                            </p:stCondLst>
                            <p:childTnLst>
                              <p:par>
                                <p:cTn id="4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8600"/>
                            </p:stCondLst>
                            <p:childTnLst>
                              <p:par>
                                <p:cTn id="4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7" fill="hold">
                            <p:stCondLst>
                              <p:cond delay="8700"/>
                            </p:stCondLst>
                            <p:childTnLst>
                              <p:par>
                                <p:cTn id="4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8800"/>
                            </p:stCondLst>
                            <p:childTnLst>
                              <p:par>
                                <p:cTn id="4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8900"/>
                            </p:stCondLst>
                            <p:childTnLst>
                              <p:par>
                                <p:cTn id="4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2" fill="hold">
                            <p:stCondLst>
                              <p:cond delay="9000"/>
                            </p:stCondLst>
                            <p:childTnLst>
                              <p:par>
                                <p:cTn id="43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7" fill="hold">
                            <p:stCondLst>
                              <p:cond delay="9100"/>
                            </p:stCondLst>
                            <p:childTnLst>
                              <p:par>
                                <p:cTn id="43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9200"/>
                            </p:stCondLst>
                            <p:childTnLst>
                              <p:par>
                                <p:cTn id="4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7" fill="hold">
                            <p:stCondLst>
                              <p:cond delay="9300"/>
                            </p:stCondLst>
                            <p:childTnLst>
                              <p:par>
                                <p:cTn id="44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7" fill="hold">
                            <p:stCondLst>
                              <p:cond delay="9600"/>
                            </p:stCondLst>
                            <p:childTnLst>
                              <p:par>
                                <p:cTn id="4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2" fill="hold">
                            <p:stCondLst>
                              <p:cond delay="9700"/>
                            </p:stCondLst>
                            <p:childTnLst>
                              <p:par>
                                <p:cTn id="46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7" fill="hold">
                            <p:stCondLst>
                              <p:cond delay="9800"/>
                            </p:stCondLst>
                            <p:childTnLst>
                              <p:par>
                                <p:cTn id="46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9900"/>
                            </p:stCondLst>
                            <p:childTnLst>
                              <p:par>
                                <p:cTn id="4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7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2" fill="hold">
                            <p:stCondLst>
                              <p:cond delay="10100"/>
                            </p:stCondLst>
                            <p:childTnLst>
                              <p:par>
                                <p:cTn id="48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7" fill="hold">
                            <p:stCondLst>
                              <p:cond delay="10200"/>
                            </p:stCondLst>
                            <p:childTnLst>
                              <p:par>
                                <p:cTn id="4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2" fill="hold">
                            <p:stCondLst>
                              <p:cond delay="10300"/>
                            </p:stCondLst>
                            <p:childTnLst>
                              <p:par>
                                <p:cTn id="49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7" fill="hold">
                            <p:stCondLst>
                              <p:cond delay="10400"/>
                            </p:stCondLst>
                            <p:childTnLst>
                              <p:par>
                                <p:cTn id="4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10500"/>
                            </p:stCondLst>
                            <p:childTnLst>
                              <p:par>
                                <p:cTn id="5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7" fill="hold">
                            <p:stCondLst>
                              <p:cond delay="10600"/>
                            </p:stCondLst>
                            <p:childTnLst>
                              <p:par>
                                <p:cTn id="5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2" fill="hold">
                            <p:stCondLst>
                              <p:cond delay="10700"/>
                            </p:stCondLst>
                            <p:childTnLst>
                              <p:par>
                                <p:cTn id="5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0800"/>
                            </p:stCondLst>
                            <p:childTnLst>
                              <p:par>
                                <p:cTn id="5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2" fill="hold">
                            <p:stCondLst>
                              <p:cond delay="10900"/>
                            </p:stCondLst>
                            <p:childTnLst>
                              <p:par>
                                <p:cTn id="5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5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11100"/>
                            </p:stCondLst>
                            <p:childTnLst>
                              <p:par>
                                <p:cTn id="53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7" fill="hold">
                            <p:stCondLst>
                              <p:cond delay="11200"/>
                            </p:stCondLst>
                            <p:childTnLst>
                              <p:par>
                                <p:cTn id="53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4" fill="hold">
                            <p:stCondLst>
                              <p:cond delay="11400"/>
                            </p:stCondLst>
                            <p:childTnLst>
                              <p:par>
                                <p:cTn id="54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7" fill="hold">
                            <p:stCondLst>
                              <p:cond delay="11500"/>
                            </p:stCondLst>
                            <p:childTnLst>
                              <p:par>
                                <p:cTn id="54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2" fill="hold">
                            <p:stCondLst>
                              <p:cond delay="11600"/>
                            </p:stCondLst>
                            <p:childTnLst>
                              <p:par>
                                <p:cTn id="55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7" fill="hold">
                            <p:stCondLst>
                              <p:cond delay="11700"/>
                            </p:stCondLst>
                            <p:childTnLst>
                              <p:par>
                                <p:cTn id="5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2" fill="hold">
                            <p:stCondLst>
                              <p:cond delay="11800"/>
                            </p:stCondLst>
                            <p:childTnLst>
                              <p:par>
                                <p:cTn id="56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7" fill="hold">
                            <p:stCondLst>
                              <p:cond delay="11900"/>
                            </p:stCondLst>
                            <p:childTnLst>
                              <p:par>
                                <p:cTn id="56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7" fill="hold">
                            <p:stCondLst>
                              <p:cond delay="12100"/>
                            </p:stCondLst>
                            <p:childTnLst>
                              <p:par>
                                <p:cTn id="57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2" fill="hold">
                            <p:stCondLst>
                              <p:cond delay="12200"/>
                            </p:stCondLst>
                            <p:childTnLst>
                              <p:par>
                                <p:cTn id="58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7" fill="hold">
                            <p:stCondLst>
                              <p:cond delay="12300"/>
                            </p:stCondLst>
                            <p:childTnLst>
                              <p:par>
                                <p:cTn id="5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2" fill="hold">
                            <p:stCondLst>
                              <p:cond delay="12400"/>
                            </p:stCondLst>
                            <p:childTnLst>
                              <p:par>
                                <p:cTn id="59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7" fill="hold">
                            <p:stCondLst>
                              <p:cond delay="12500"/>
                            </p:stCondLst>
                            <p:childTnLst>
                              <p:par>
                                <p:cTn id="5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2" fill="hold">
                            <p:stCondLst>
                              <p:cond delay="12600"/>
                            </p:stCondLst>
                            <p:childTnLst>
                              <p:par>
                                <p:cTn id="6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7" fill="hold">
                            <p:stCondLst>
                              <p:cond delay="12700"/>
                            </p:stCondLst>
                            <p:childTnLst>
                              <p:par>
                                <p:cTn id="6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12800"/>
                            </p:stCondLst>
                            <p:childTnLst>
                              <p:par>
                                <p:cTn id="6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7" fill="hold">
                            <p:stCondLst>
                              <p:cond delay="12900"/>
                            </p:stCondLst>
                            <p:childTnLst>
                              <p:par>
                                <p:cTn id="61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62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7" fill="hold">
                            <p:stCondLst>
                              <p:cond delay="13100"/>
                            </p:stCondLst>
                            <p:childTnLst>
                              <p:par>
                                <p:cTn id="62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4" fill="hold">
                            <p:stCondLst>
                              <p:cond delay="13300"/>
                            </p:stCondLst>
                            <p:childTnLst>
                              <p:par>
                                <p:cTn id="635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7" fill="hold">
                            <p:stCondLst>
                              <p:cond delay="13400"/>
                            </p:stCondLst>
                            <p:childTnLst>
                              <p:par>
                                <p:cTn id="63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0" presetID="1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2" fill="hold">
                            <p:stCondLst>
                              <p:cond delay="13500"/>
                            </p:stCondLst>
                            <p:childTnLst>
                              <p:par>
                                <p:cTn id="6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7" fill="hold">
                            <p:stCondLst>
                              <p:cond delay="13600"/>
                            </p:stCondLst>
                            <p:childTnLst>
                              <p:par>
                                <p:cTn id="64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2" fill="hold">
                            <p:stCondLst>
                              <p:cond delay="13700"/>
                            </p:stCondLst>
                            <p:childTnLst>
                              <p:par>
                                <p:cTn id="65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7" fill="hold">
                            <p:stCondLst>
                              <p:cond delay="13800"/>
                            </p:stCondLst>
                            <p:childTnLst>
                              <p:par>
                                <p:cTn id="6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2" fill="hold">
                            <p:stCondLst>
                              <p:cond delay="13900"/>
                            </p:stCondLst>
                            <p:childTnLst>
                              <p:par>
                                <p:cTn id="66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7" fill="hold">
                            <p:stCondLst>
                              <p:cond delay="14000"/>
                            </p:stCondLst>
                            <p:childTnLst>
                              <p:par>
                                <p:cTn id="66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2" fill="hold">
                            <p:stCondLst>
                              <p:cond delay="14100"/>
                            </p:stCondLst>
                            <p:childTnLst>
                              <p:par>
                                <p:cTn id="6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7" fill="hold">
                            <p:stCondLst>
                              <p:cond delay="14200"/>
                            </p:stCondLst>
                            <p:childTnLst>
                              <p:par>
                                <p:cTn id="67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2" fill="hold">
                            <p:stCondLst>
                              <p:cond delay="14300"/>
                            </p:stCondLst>
                            <p:childTnLst>
                              <p:par>
                                <p:cTn id="68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7" fill="hold">
                            <p:stCondLst>
                              <p:cond delay="14400"/>
                            </p:stCondLst>
                            <p:childTnLst>
                              <p:par>
                                <p:cTn id="6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2" fill="hold">
                            <p:stCondLst>
                              <p:cond delay="14500"/>
                            </p:stCondLst>
                            <p:childTnLst>
                              <p:par>
                                <p:cTn id="69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7" fill="hold">
                            <p:stCondLst>
                              <p:cond delay="14600"/>
                            </p:stCondLst>
                            <p:childTnLst>
                              <p:par>
                                <p:cTn id="69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2" fill="hold">
                            <p:stCondLst>
                              <p:cond delay="14700"/>
                            </p:stCondLst>
                            <p:childTnLst>
                              <p:par>
                                <p:cTn id="7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14800"/>
                            </p:stCondLst>
                            <p:childTnLst>
                              <p:par>
                                <p:cTn id="70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2" fill="hold">
                            <p:stCondLst>
                              <p:cond delay="14900"/>
                            </p:stCondLst>
                            <p:childTnLst>
                              <p:par>
                                <p:cTn id="71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5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7" fill="hold">
                            <p:stCondLst>
                              <p:cond delay="15000"/>
                            </p:stCondLst>
                            <p:childTnLst>
                              <p:par>
                                <p:cTn id="718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0" presetID="1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2" presetID="1" presetClass="exit" presetSubtype="0" fill="hold" grpId="1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7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95" grpId="1" animBg="1"/>
      <p:bldP spid="109" grpId="0" animBg="1"/>
      <p:bldP spid="109" grpId="1" animBg="1"/>
      <p:bldP spid="169" grpId="0" animBg="1"/>
      <p:bldP spid="169" grpId="1" animBg="1"/>
      <p:bldP spid="173" grpId="0" animBg="1"/>
      <p:bldP spid="173" grpId="1" animBg="1"/>
      <p:bldP spid="233" grpId="0" animBg="1"/>
      <p:bldP spid="233" grpId="1" animBg="1"/>
      <p:bldP spid="237" grpId="0" animBg="1"/>
      <p:bldP spid="237" grpId="1" animBg="1"/>
      <p:bldP spid="297" grpId="0" animBg="1"/>
      <p:bldP spid="297" grpId="1" animBg="1"/>
      <p:bldP spid="301" grpId="0" animBg="1"/>
      <p:bldP spid="301" grpId="1" animBg="1"/>
      <p:bldP spid="361" grpId="0" animBg="1"/>
      <p:bldP spid="361" grpId="1" animBg="1"/>
      <p:bldP spid="365" grpId="0" animBg="1"/>
      <p:bldP spid="365" grpId="1" animBg="1"/>
      <p:bldP spid="425" grpId="0" animBg="1"/>
      <p:bldP spid="425" grpId="1" animBg="1"/>
      <p:bldP spid="429" grpId="0" animBg="1"/>
      <p:bldP spid="429" grpId="1" animBg="1"/>
      <p:bldP spid="489" grpId="0" animBg="1"/>
      <p:bldP spid="489" grpId="1" animBg="1"/>
      <p:bldP spid="493" grpId="0" animBg="1"/>
      <p:bldP spid="493" grpId="1" animBg="1"/>
      <p:bldP spid="553" grpId="0" animBg="1"/>
      <p:bldP spid="553" grpId="1" animBg="1"/>
      <p:bldP spid="557" grpId="0" animBg="1"/>
      <p:bldP spid="55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EAC9552-10BD-4F47-8790-7183A2DEB0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9826" y="6195821"/>
            <a:ext cx="1210818" cy="6054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CE66CC-4AC8-438B-9C38-8D3B21E047AA}"/>
              </a:ext>
            </a:extLst>
          </p:cNvPr>
          <p:cNvSpPr txBox="1"/>
          <p:nvPr/>
        </p:nvSpPr>
        <p:spPr>
          <a:xfrm>
            <a:off x="91440" y="6460236"/>
            <a:ext cx="25309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Copyright © Microsoft Corporation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E91B80-D5F7-4305-AEDC-404C64FDF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7607" y="1916537"/>
            <a:ext cx="1576344" cy="13934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B96CAE-B66A-40D9-AEA2-2D94CC1AA23C}"/>
              </a:ext>
            </a:extLst>
          </p:cNvPr>
          <p:cNvSpPr txBox="1"/>
          <p:nvPr/>
        </p:nvSpPr>
        <p:spPr>
          <a:xfrm>
            <a:off x="4503518" y="2991131"/>
            <a:ext cx="1581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Franklin Gothic Book" panose="020B0503020102020204" pitchFamily="34" charset="0"/>
              </a:rPr>
              <a:t>Microsoft</a:t>
            </a:r>
            <a:r>
              <a:rPr lang="en-US" sz="2000" baseline="30000" dirty="0">
                <a:solidFill>
                  <a:schemeClr val="bg1"/>
                </a:solidFill>
                <a:latin typeface="Franklin Gothic Book" panose="020B0503020102020204" pitchFamily="34" charset="0"/>
              </a:rPr>
              <a:t>®</a:t>
            </a:r>
            <a:r>
              <a:rPr lang="en-US" sz="2000" dirty="0">
                <a:solidFill>
                  <a:schemeClr val="bg1"/>
                </a:solidFill>
                <a:latin typeface="Franklin Gothic Book" panose="020B050302010202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231031-5425-4046-BD46-3E07DF01FBB3}"/>
              </a:ext>
            </a:extLst>
          </p:cNvPr>
          <p:cNvSpPr txBox="1"/>
          <p:nvPr/>
        </p:nvSpPr>
        <p:spPr>
          <a:xfrm>
            <a:off x="4511906" y="3067981"/>
            <a:ext cx="3314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spc="-300" dirty="0">
                <a:solidFill>
                  <a:schemeClr val="bg1"/>
                </a:solidFill>
                <a:latin typeface="Franklin Gothic Medium" panose="020B0603020102020204" pitchFamily="34" charset="0"/>
              </a:rPr>
              <a:t>Windows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59C65D-DFEA-4E9E-AB49-398319B3CDE7}"/>
              </a:ext>
            </a:extLst>
          </p:cNvPr>
          <p:cNvSpPr txBox="1"/>
          <p:nvPr/>
        </p:nvSpPr>
        <p:spPr>
          <a:xfrm>
            <a:off x="7308996" y="3067981"/>
            <a:ext cx="11932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accent2"/>
                </a:solidFill>
                <a:latin typeface="Franklin Gothic Medium" panose="020B0603020102020204" pitchFamily="34" charset="0"/>
              </a:rPr>
              <a:t>xp</a:t>
            </a:r>
            <a:endParaRPr lang="en-US" sz="4000" dirty="0">
              <a:solidFill>
                <a:schemeClr val="accent2"/>
              </a:solidFill>
              <a:latin typeface="Franklin Gothic Medium" panose="020B060302010202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860538F-4E84-493B-B1FB-8E59178624AF}"/>
              </a:ext>
            </a:extLst>
          </p:cNvPr>
          <p:cNvSpPr/>
          <p:nvPr/>
        </p:nvSpPr>
        <p:spPr>
          <a:xfrm>
            <a:off x="5141119" y="5016395"/>
            <a:ext cx="1722834" cy="170761"/>
          </a:xfrm>
          <a:prstGeom prst="roundRect">
            <a:avLst>
              <a:gd name="adj" fmla="val 33144"/>
            </a:avLst>
          </a:prstGeom>
          <a:noFill/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0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7000"/>
    </mc:Choice>
    <mc:Fallback xmlns="">
      <p:transition advClick="0" advTm="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90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/>
    </mc:Choice>
    <mc:Fallback xmlns="">
      <p:transition spd="slow" advClick="0" advTm="1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200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 advTm="1000"/>
    </mc:Choice>
    <mc:Fallback>
      <p:transition advClick="0" advTm="1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86CB3D-7F8C-4BD0-A5A4-6EC453123FF5}"/>
              </a:ext>
            </a:extLst>
          </p:cNvPr>
          <p:cNvGrpSpPr/>
          <p:nvPr/>
        </p:nvGrpSpPr>
        <p:grpSpPr>
          <a:xfrm>
            <a:off x="6274198" y="3007108"/>
            <a:ext cx="1697830" cy="909766"/>
            <a:chOff x="3838575" y="2662236"/>
            <a:chExt cx="1697830" cy="90976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CC0019F-7E16-4443-9F22-4E368A0B0B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0557" y="2662236"/>
              <a:ext cx="671603" cy="59369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567F0FD-F4AF-4882-98EC-F090C7CB3151}"/>
                </a:ext>
              </a:extLst>
            </p:cNvPr>
            <p:cNvSpPr txBox="1"/>
            <p:nvPr/>
          </p:nvSpPr>
          <p:spPr>
            <a:xfrm>
              <a:off x="3838575" y="3059668"/>
              <a:ext cx="673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Microsoft</a:t>
              </a:r>
              <a:r>
                <a:rPr lang="en-US" sz="800" baseline="300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®</a:t>
              </a:r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903993-B319-4CC7-B3B3-8DDDC6857DCB}"/>
                </a:ext>
              </a:extLst>
            </p:cNvPr>
            <p:cNvSpPr txBox="1"/>
            <p:nvPr/>
          </p:nvSpPr>
          <p:spPr>
            <a:xfrm>
              <a:off x="3838575" y="3110337"/>
              <a:ext cx="1412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Franklin Gothic Medium" panose="020B0603020102020204" pitchFamily="34" charset="0"/>
                </a:rPr>
                <a:t>Windows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6EE0F0-F0A4-41AE-BDB0-F2F3120B4318}"/>
                </a:ext>
              </a:extLst>
            </p:cNvPr>
            <p:cNvSpPr txBox="1"/>
            <p:nvPr/>
          </p:nvSpPr>
          <p:spPr>
            <a:xfrm>
              <a:off x="5028008" y="3072432"/>
              <a:ext cx="5083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 err="1">
                  <a:solidFill>
                    <a:schemeClr val="accent2"/>
                  </a:solidFill>
                  <a:latin typeface="Franklin Gothic Medium" panose="020B0603020102020204" pitchFamily="34" charset="0"/>
                </a:rPr>
                <a:t>xp</a:t>
              </a:r>
              <a:endParaRPr lang="en-US" sz="2000" dirty="0">
                <a:solidFill>
                  <a:schemeClr val="accent2"/>
                </a:solidFill>
                <a:latin typeface="Franklin Gothic Medium" panose="020B0603020102020204" pitchFamily="34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37D812-B97B-45BD-A554-A840056CF5BC}"/>
              </a:ext>
            </a:extLst>
          </p:cNvPr>
          <p:cNvSpPr txBox="1"/>
          <p:nvPr/>
        </p:nvSpPr>
        <p:spPr>
          <a:xfrm>
            <a:off x="5848612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Windows is starting up.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514918-3484-4053-BA82-80DB57C6F636}"/>
              </a:ext>
            </a:extLst>
          </p:cNvPr>
          <p:cNvSpPr txBox="1"/>
          <p:nvPr/>
        </p:nvSpPr>
        <p:spPr>
          <a:xfrm>
            <a:off x="5848611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Windows is starting up..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C876FE-4568-455A-99E3-3DD49384C46E}"/>
              </a:ext>
            </a:extLst>
          </p:cNvPr>
          <p:cNvSpPr txBox="1"/>
          <p:nvPr/>
        </p:nvSpPr>
        <p:spPr>
          <a:xfrm>
            <a:off x="5848611" y="3846207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Windows is starting up...</a:t>
            </a:r>
          </a:p>
        </p:txBody>
      </p:sp>
    </p:spTree>
    <p:extLst>
      <p:ext uri="{BB962C8B-B14F-4D97-AF65-F5344CB8AC3E}">
        <p14:creationId xmlns:p14="http://schemas.microsoft.com/office/powerpoint/2010/main" val="339001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5000">
        <p:fade/>
      </p:transition>
    </mc:Choice>
    <mc:Fallback xmlns="">
      <p:transition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  <p:bldP spid="18" grpId="0"/>
      <p:bldP spid="18" grpId="1"/>
      <p:bldP spid="18" grpId="2"/>
      <p:bldP spid="18" grpId="3"/>
      <p:bldP spid="19" grpId="0"/>
      <p:bldP spid="19" grpId="1"/>
      <p:bldP spid="19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86CB3D-7F8C-4BD0-A5A4-6EC453123FF5}"/>
              </a:ext>
            </a:extLst>
          </p:cNvPr>
          <p:cNvGrpSpPr/>
          <p:nvPr/>
        </p:nvGrpSpPr>
        <p:grpSpPr>
          <a:xfrm>
            <a:off x="6274198" y="3007108"/>
            <a:ext cx="1697830" cy="909766"/>
            <a:chOff x="3838575" y="2662236"/>
            <a:chExt cx="1697830" cy="90976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CC0019F-7E16-4443-9F22-4E368A0B0B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0557" y="2662236"/>
              <a:ext cx="671603" cy="59369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567F0FD-F4AF-4882-98EC-F090C7CB3151}"/>
                </a:ext>
              </a:extLst>
            </p:cNvPr>
            <p:cNvSpPr txBox="1"/>
            <p:nvPr/>
          </p:nvSpPr>
          <p:spPr>
            <a:xfrm>
              <a:off x="3838575" y="3059668"/>
              <a:ext cx="673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Microsoft</a:t>
              </a:r>
              <a:r>
                <a:rPr lang="en-US" sz="800" baseline="300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®</a:t>
              </a:r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903993-B319-4CC7-B3B3-8DDDC6857DCB}"/>
                </a:ext>
              </a:extLst>
            </p:cNvPr>
            <p:cNvSpPr txBox="1"/>
            <p:nvPr/>
          </p:nvSpPr>
          <p:spPr>
            <a:xfrm>
              <a:off x="3838575" y="3110337"/>
              <a:ext cx="1412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Franklin Gothic Medium" panose="020B0603020102020204" pitchFamily="34" charset="0"/>
                </a:rPr>
                <a:t>Windows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6EE0F0-F0A4-41AE-BDB0-F2F3120B4318}"/>
                </a:ext>
              </a:extLst>
            </p:cNvPr>
            <p:cNvSpPr txBox="1"/>
            <p:nvPr/>
          </p:nvSpPr>
          <p:spPr>
            <a:xfrm>
              <a:off x="5028008" y="3072432"/>
              <a:ext cx="5083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 err="1">
                  <a:solidFill>
                    <a:schemeClr val="accent2"/>
                  </a:solidFill>
                  <a:latin typeface="Franklin Gothic Medium" panose="020B0603020102020204" pitchFamily="34" charset="0"/>
                </a:rPr>
                <a:t>xp</a:t>
              </a:r>
              <a:endParaRPr lang="en-US" sz="2000" dirty="0">
                <a:solidFill>
                  <a:schemeClr val="accent2"/>
                </a:solidFill>
                <a:latin typeface="Franklin Gothic Medium" panose="020B0603020102020204" pitchFamily="34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37D812-B97B-45BD-A554-A840056CF5BC}"/>
              </a:ext>
            </a:extLst>
          </p:cNvPr>
          <p:cNvSpPr txBox="1"/>
          <p:nvPr/>
        </p:nvSpPr>
        <p:spPr>
          <a:xfrm>
            <a:off x="5848612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settings.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514918-3484-4053-BA82-80DB57C6F636}"/>
              </a:ext>
            </a:extLst>
          </p:cNvPr>
          <p:cNvSpPr txBox="1"/>
          <p:nvPr/>
        </p:nvSpPr>
        <p:spPr>
          <a:xfrm>
            <a:off x="5848610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settings..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C876FE-4568-455A-99E3-3DD49384C46E}"/>
              </a:ext>
            </a:extLst>
          </p:cNvPr>
          <p:cNvSpPr txBox="1"/>
          <p:nvPr/>
        </p:nvSpPr>
        <p:spPr>
          <a:xfrm>
            <a:off x="5848610" y="3844387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settings...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67FF7C4-5351-49B9-A76E-230A04CE34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Windows XP Shutdown">
            <a:hlinkClick r:id="" action="ppaction://media"/>
            <a:extLst>
              <a:ext uri="{FF2B5EF4-FFF2-40B4-BE49-F238E27FC236}">
                <a16:creationId xmlns:a16="http://schemas.microsoft.com/office/drawing/2014/main" id="{56329D32-8B5C-494A-89DC-89CD42E0F9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32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5000">
        <p:fade/>
      </p:transition>
    </mc:Choice>
    <mc:Fallback xmlns="">
      <p:transition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204"/>
                            </p:stCondLst>
                            <p:childTnLst>
                              <p:par>
                                <p:cTn id="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204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204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204"/>
                            </p:stCondLst>
                            <p:childTnLst>
                              <p:par>
                                <p:cTn id="25" presetID="1" presetClass="exit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204"/>
                            </p:stCondLst>
                            <p:childTnLst>
                              <p:par>
                                <p:cTn id="30" presetID="1" presetClass="entr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6" grpId="0"/>
      <p:bldP spid="16" grpId="1"/>
      <p:bldP spid="16" grpId="2"/>
      <p:bldP spid="18" grpId="0"/>
      <p:bldP spid="18" grpId="1"/>
      <p:bldP spid="18" grpId="2"/>
      <p:bldP spid="18" grpId="3"/>
      <p:bldP spid="19" grpId="0"/>
      <p:bldP spid="19" grpId="1"/>
      <p:bldP spid="19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86CB3D-7F8C-4BD0-A5A4-6EC453123FF5}"/>
              </a:ext>
            </a:extLst>
          </p:cNvPr>
          <p:cNvGrpSpPr/>
          <p:nvPr/>
        </p:nvGrpSpPr>
        <p:grpSpPr>
          <a:xfrm>
            <a:off x="4107259" y="2857573"/>
            <a:ext cx="1697830" cy="909766"/>
            <a:chOff x="3838575" y="2662236"/>
            <a:chExt cx="1697830" cy="909766"/>
          </a:xfrm>
        </p:grpSpPr>
        <p:pic>
          <p:nvPicPr>
            <p:cNvPr id="10" name="Picture 9">
              <a:hlinkClick r:id="rId2" action="ppaction://hlinksldjump"/>
              <a:extLst>
                <a:ext uri="{FF2B5EF4-FFF2-40B4-BE49-F238E27FC236}">
                  <a16:creationId xmlns:a16="http://schemas.microsoft.com/office/drawing/2014/main" id="{0CC0019F-7E16-4443-9F22-4E368A0B0BC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0557" y="2662236"/>
              <a:ext cx="671603" cy="59369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567F0FD-F4AF-4882-98EC-F090C7CB3151}"/>
                </a:ext>
              </a:extLst>
            </p:cNvPr>
            <p:cNvSpPr txBox="1"/>
            <p:nvPr/>
          </p:nvSpPr>
          <p:spPr>
            <a:xfrm>
              <a:off x="3838575" y="3059668"/>
              <a:ext cx="673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Microsoft</a:t>
              </a:r>
              <a:r>
                <a:rPr lang="en-US" sz="800" baseline="300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®</a:t>
              </a:r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903993-B319-4CC7-B3B3-8DDDC6857DCB}"/>
                </a:ext>
              </a:extLst>
            </p:cNvPr>
            <p:cNvSpPr txBox="1"/>
            <p:nvPr/>
          </p:nvSpPr>
          <p:spPr>
            <a:xfrm>
              <a:off x="3838575" y="3110337"/>
              <a:ext cx="1412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Franklin Gothic Medium" panose="020B0603020102020204" pitchFamily="34" charset="0"/>
                </a:rPr>
                <a:t>Windows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6EE0F0-F0A4-41AE-BDB0-F2F3120B4318}"/>
                </a:ext>
              </a:extLst>
            </p:cNvPr>
            <p:cNvSpPr txBox="1"/>
            <p:nvPr/>
          </p:nvSpPr>
          <p:spPr>
            <a:xfrm>
              <a:off x="5028008" y="3072432"/>
              <a:ext cx="5083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 err="1">
                  <a:solidFill>
                    <a:schemeClr val="accent2"/>
                  </a:solidFill>
                  <a:latin typeface="Franklin Gothic Medium" panose="020B0603020102020204" pitchFamily="34" charset="0"/>
                </a:rPr>
                <a:t>xp</a:t>
              </a:r>
              <a:endParaRPr lang="en-US" sz="2000" dirty="0">
                <a:solidFill>
                  <a:schemeClr val="accent2"/>
                </a:solidFill>
                <a:latin typeface="Franklin Gothic Medium" panose="020B0603020102020204" pitchFamily="34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37D812-B97B-45BD-A554-A840056CF5BC}"/>
              </a:ext>
            </a:extLst>
          </p:cNvPr>
          <p:cNvSpPr txBox="1"/>
          <p:nvPr/>
        </p:nvSpPr>
        <p:spPr>
          <a:xfrm>
            <a:off x="3229173" y="3684972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begin, click your user name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0504FCE-2BA3-4360-91EA-79C45AEE3649}"/>
              </a:ext>
            </a:extLst>
          </p:cNvPr>
          <p:cNvCxnSpPr>
            <a:cxnSpLocks/>
          </p:cNvCxnSpPr>
          <p:nvPr/>
        </p:nvCxnSpPr>
        <p:spPr>
          <a:xfrm>
            <a:off x="6094476" y="1090613"/>
            <a:ext cx="0" cy="4676775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CDE6FF">
                    <a:alpha val="53000"/>
                  </a:srgbClr>
                </a:gs>
                <a:gs pos="100000">
                  <a:schemeClr val="accent1">
                    <a:lumMod val="30000"/>
                    <a:lumOff val="70000"/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hlinkClick r:id="rId4" action="ppaction://hlinksldjump"/>
            <a:extLst>
              <a:ext uri="{FF2B5EF4-FFF2-40B4-BE49-F238E27FC236}">
                <a16:creationId xmlns:a16="http://schemas.microsoft.com/office/drawing/2014/main" id="{CC70F977-61D8-409B-A3D6-3E757638F0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407" y="2829263"/>
            <a:ext cx="425742" cy="42574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 cap="sq">
            <a:solidFill>
              <a:srgbClr val="CDE6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TextBox 21">
            <a:hlinkClick r:id="rId4" action="ppaction://hlinksldjump"/>
            <a:extLst>
              <a:ext uri="{FF2B5EF4-FFF2-40B4-BE49-F238E27FC236}">
                <a16:creationId xmlns:a16="http://schemas.microsoft.com/office/drawing/2014/main" id="{57FB3637-0155-42BE-A8CD-6306915DA9BF}"/>
              </a:ext>
            </a:extLst>
          </p:cNvPr>
          <p:cNvSpPr txBox="1"/>
          <p:nvPr/>
        </p:nvSpPr>
        <p:spPr>
          <a:xfrm>
            <a:off x="6856935" y="2749067"/>
            <a:ext cx="2430065" cy="292388"/>
          </a:xfrm>
          <a:prstGeom prst="rect">
            <a:avLst/>
          </a:prstGeom>
          <a:noFill/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300" dirty="0" err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MoMusician</a:t>
            </a:r>
            <a:endParaRPr lang="en-US" sz="13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D29ACF5-F3D4-4E61-8274-6117238D493B}"/>
              </a:ext>
            </a:extLst>
          </p:cNvPr>
          <p:cNvGrpSpPr/>
          <p:nvPr/>
        </p:nvGrpSpPr>
        <p:grpSpPr>
          <a:xfrm>
            <a:off x="6407407" y="3418318"/>
            <a:ext cx="2879593" cy="505938"/>
            <a:chOff x="6362870" y="3179034"/>
            <a:chExt cx="2879593" cy="505938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2574D067-C0CC-4B15-9600-75BD50E8E2B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2870" y="3259230"/>
              <a:ext cx="425742" cy="42574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19050" cap="sq">
              <a:solidFill>
                <a:srgbClr val="CDE6FF"/>
              </a:solidFill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C42EBA00-DA7E-4D19-BAA1-5EE9C70FA1FB}"/>
                </a:ext>
              </a:extLst>
            </p:cNvPr>
            <p:cNvSpPr txBox="1"/>
            <p:nvPr/>
          </p:nvSpPr>
          <p:spPr>
            <a:xfrm>
              <a:off x="6812398" y="3179034"/>
              <a:ext cx="2430065" cy="292388"/>
            </a:xfrm>
            <a:prstGeom prst="rect">
              <a:avLst/>
            </a:prstGeom>
            <a:noFill/>
            <a:effectLst>
              <a:outerShdw blurRad="38100" dist="127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13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Guest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3C97AE9A-43B5-4BE2-957D-1669063FA54D}"/>
              </a:ext>
            </a:extLst>
          </p:cNvPr>
          <p:cNvSpPr txBox="1"/>
          <p:nvPr/>
        </p:nvSpPr>
        <p:spPr>
          <a:xfrm>
            <a:off x="9363079" y="6064343"/>
            <a:ext cx="25384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you log on, you can add or change accounts.</a:t>
            </a:r>
          </a:p>
          <a:p>
            <a:r>
              <a:rPr lang="en-US" sz="8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Just go to Control Panel and click User Accounts.</a:t>
            </a:r>
          </a:p>
        </p:txBody>
      </p:sp>
      <p:pic>
        <p:nvPicPr>
          <p:cNvPr id="37" name="Picture 36">
            <a:hlinkClick r:id="rId6" action="ppaction://hlinksldjump"/>
            <a:extLst>
              <a:ext uri="{FF2B5EF4-FFF2-40B4-BE49-F238E27FC236}">
                <a16:creationId xmlns:a16="http://schemas.microsoft.com/office/drawing/2014/main" id="{E5D5AC2D-F91E-4184-9809-45CA81A52E8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27" y="6173718"/>
            <a:ext cx="265181" cy="265181"/>
          </a:xfrm>
          <a:prstGeom prst="rect">
            <a:avLst/>
          </a:prstGeom>
        </p:spPr>
      </p:pic>
      <p:sp>
        <p:nvSpPr>
          <p:cNvPr id="38" name="TextBox 37">
            <a:hlinkClick r:id="rId6" action="ppaction://hlinksldjump"/>
            <a:extLst>
              <a:ext uri="{FF2B5EF4-FFF2-40B4-BE49-F238E27FC236}">
                <a16:creationId xmlns:a16="http://schemas.microsoft.com/office/drawing/2014/main" id="{F2410EC1-1F4D-4DED-A20C-F32B8D89DD37}"/>
              </a:ext>
            </a:extLst>
          </p:cNvPr>
          <p:cNvSpPr txBox="1"/>
          <p:nvPr/>
        </p:nvSpPr>
        <p:spPr>
          <a:xfrm>
            <a:off x="423108" y="616780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Turn off computer</a:t>
            </a:r>
          </a:p>
        </p:txBody>
      </p:sp>
    </p:spTree>
    <p:extLst>
      <p:ext uri="{BB962C8B-B14F-4D97-AF65-F5344CB8AC3E}">
        <p14:creationId xmlns:p14="http://schemas.microsoft.com/office/powerpoint/2010/main" val="255322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fade/>
      </p:transition>
    </mc:Choice>
    <mc:Fallback xmlns="">
      <p:transition advClick="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86CB3D-7F8C-4BD0-A5A4-6EC453123FF5}"/>
              </a:ext>
            </a:extLst>
          </p:cNvPr>
          <p:cNvGrpSpPr/>
          <p:nvPr/>
        </p:nvGrpSpPr>
        <p:grpSpPr>
          <a:xfrm>
            <a:off x="4107259" y="2857573"/>
            <a:ext cx="1697830" cy="909766"/>
            <a:chOff x="3838575" y="2662236"/>
            <a:chExt cx="1697830" cy="90976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CC0019F-7E16-4443-9F22-4E368A0B0B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0557" y="2662236"/>
              <a:ext cx="671603" cy="59369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567F0FD-F4AF-4882-98EC-F090C7CB3151}"/>
                </a:ext>
              </a:extLst>
            </p:cNvPr>
            <p:cNvSpPr txBox="1"/>
            <p:nvPr/>
          </p:nvSpPr>
          <p:spPr>
            <a:xfrm>
              <a:off x="3838575" y="3059668"/>
              <a:ext cx="673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Microsoft</a:t>
              </a:r>
              <a:r>
                <a:rPr lang="en-US" sz="800" baseline="300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®</a:t>
              </a:r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903993-B319-4CC7-B3B3-8DDDC6857DCB}"/>
                </a:ext>
              </a:extLst>
            </p:cNvPr>
            <p:cNvSpPr txBox="1"/>
            <p:nvPr/>
          </p:nvSpPr>
          <p:spPr>
            <a:xfrm>
              <a:off x="3838575" y="3110337"/>
              <a:ext cx="1412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Franklin Gothic Medium" panose="020B0603020102020204" pitchFamily="34" charset="0"/>
                </a:rPr>
                <a:t>Windows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6EE0F0-F0A4-41AE-BDB0-F2F3120B4318}"/>
                </a:ext>
              </a:extLst>
            </p:cNvPr>
            <p:cNvSpPr txBox="1"/>
            <p:nvPr/>
          </p:nvSpPr>
          <p:spPr>
            <a:xfrm>
              <a:off x="5028008" y="3072432"/>
              <a:ext cx="5083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 err="1">
                  <a:solidFill>
                    <a:schemeClr val="accent2"/>
                  </a:solidFill>
                  <a:latin typeface="Franklin Gothic Medium" panose="020B0603020102020204" pitchFamily="34" charset="0"/>
                </a:rPr>
                <a:t>xp</a:t>
              </a:r>
              <a:endParaRPr lang="en-US" sz="2000" dirty="0">
                <a:solidFill>
                  <a:schemeClr val="accent2"/>
                </a:solidFill>
                <a:latin typeface="Franklin Gothic Medium" panose="020B0603020102020204" pitchFamily="34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37D812-B97B-45BD-A554-A840056CF5BC}"/>
              </a:ext>
            </a:extLst>
          </p:cNvPr>
          <p:cNvSpPr txBox="1"/>
          <p:nvPr/>
        </p:nvSpPr>
        <p:spPr>
          <a:xfrm>
            <a:off x="3229173" y="3684972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begin, click your user name</a:t>
            </a:r>
          </a:p>
        </p:txBody>
      </p:sp>
      <p:sp>
        <p:nvSpPr>
          <p:cNvPr id="35" name="Rectangle: Top Corners Rounded 34">
            <a:extLst>
              <a:ext uri="{FF2B5EF4-FFF2-40B4-BE49-F238E27FC236}">
                <a16:creationId xmlns:a16="http://schemas.microsoft.com/office/drawing/2014/main" id="{11F6EDC5-6BA6-429B-B8EE-E8D13D756DC9}"/>
              </a:ext>
            </a:extLst>
          </p:cNvPr>
          <p:cNvSpPr/>
          <p:nvPr/>
        </p:nvSpPr>
        <p:spPr>
          <a:xfrm rot="16200000">
            <a:off x="7565268" y="1522872"/>
            <a:ext cx="563872" cy="3033718"/>
          </a:xfrm>
          <a:prstGeom prst="round2SameRect">
            <a:avLst>
              <a:gd name="adj1" fmla="val 12571"/>
              <a:gd name="adj2" fmla="val 0"/>
            </a:avLst>
          </a:prstGeom>
          <a:gradFill>
            <a:gsLst>
              <a:gs pos="0">
                <a:srgbClr val="113A9C"/>
              </a:gs>
              <a:gs pos="100000">
                <a:srgbClr val="113A9C">
                  <a:alpha val="0"/>
                </a:srgbClr>
              </a:gs>
            </a:gsLst>
            <a:lin ang="5400000" scaled="0"/>
          </a:gradFill>
          <a:ln w="9525">
            <a:gradFill>
              <a:gsLst>
                <a:gs pos="0">
                  <a:srgbClr val="CDE6FF"/>
                </a:gs>
                <a:gs pos="100000">
                  <a:srgbClr val="CDE6FF">
                    <a:alpha val="0"/>
                  </a:srgb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0504FCE-2BA3-4360-91EA-79C45AEE3649}"/>
              </a:ext>
            </a:extLst>
          </p:cNvPr>
          <p:cNvCxnSpPr>
            <a:cxnSpLocks/>
          </p:cNvCxnSpPr>
          <p:nvPr/>
        </p:nvCxnSpPr>
        <p:spPr>
          <a:xfrm>
            <a:off x="6094476" y="1090613"/>
            <a:ext cx="0" cy="4676775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CDE6FF">
                    <a:alpha val="53000"/>
                  </a:srgbClr>
                </a:gs>
                <a:gs pos="100000">
                  <a:schemeClr val="accent1">
                    <a:lumMod val="30000"/>
                    <a:lumOff val="70000"/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CC70F977-61D8-409B-A3D6-3E757638F0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407" y="2829263"/>
            <a:ext cx="425742" cy="42574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 cap="sq">
            <a:solidFill>
              <a:srgbClr val="CDE6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7FB3637-0155-42BE-A8CD-6306915DA9BF}"/>
              </a:ext>
            </a:extLst>
          </p:cNvPr>
          <p:cNvSpPr txBox="1"/>
          <p:nvPr/>
        </p:nvSpPr>
        <p:spPr>
          <a:xfrm>
            <a:off x="6856935" y="2749067"/>
            <a:ext cx="2430065" cy="292388"/>
          </a:xfrm>
          <a:prstGeom prst="rect">
            <a:avLst/>
          </a:prstGeom>
          <a:noFill/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300" dirty="0" err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MoMusician</a:t>
            </a:r>
            <a:endParaRPr lang="en-US" sz="13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D29ACF5-F3D4-4E61-8274-6117238D493B}"/>
              </a:ext>
            </a:extLst>
          </p:cNvPr>
          <p:cNvGrpSpPr/>
          <p:nvPr/>
        </p:nvGrpSpPr>
        <p:grpSpPr>
          <a:xfrm>
            <a:off x="6407407" y="3418318"/>
            <a:ext cx="2879593" cy="505938"/>
            <a:chOff x="6362870" y="3179034"/>
            <a:chExt cx="2879593" cy="505938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2574D067-C0CC-4B15-9600-75BD50E8E2B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2870" y="3259230"/>
              <a:ext cx="425742" cy="42574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19050" cap="sq">
              <a:solidFill>
                <a:srgbClr val="CDE6FF"/>
              </a:solidFill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C42EBA00-DA7E-4D19-BAA1-5EE9C70FA1FB}"/>
                </a:ext>
              </a:extLst>
            </p:cNvPr>
            <p:cNvSpPr txBox="1"/>
            <p:nvPr/>
          </p:nvSpPr>
          <p:spPr>
            <a:xfrm>
              <a:off x="6812398" y="3179034"/>
              <a:ext cx="2430065" cy="292388"/>
            </a:xfrm>
            <a:prstGeom prst="rect">
              <a:avLst/>
            </a:prstGeom>
            <a:noFill/>
            <a:effectLst>
              <a:outerShdw blurRad="38100" dist="127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13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Guest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3C97AE9A-43B5-4BE2-957D-1669063FA54D}"/>
              </a:ext>
            </a:extLst>
          </p:cNvPr>
          <p:cNvSpPr txBox="1"/>
          <p:nvPr/>
        </p:nvSpPr>
        <p:spPr>
          <a:xfrm>
            <a:off x="9363079" y="6064343"/>
            <a:ext cx="25384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you log on, you can add or change accounts.</a:t>
            </a:r>
          </a:p>
          <a:p>
            <a:r>
              <a:rPr lang="en-US" sz="8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Just go to Control Panel and click User Accounts.</a:t>
            </a:r>
          </a:p>
        </p:txBody>
      </p:sp>
      <p:pic>
        <p:nvPicPr>
          <p:cNvPr id="32" name="Picture 31">
            <a:hlinkClick r:id="rId4" action="ppaction://hlinksldjump"/>
            <a:extLst>
              <a:ext uri="{FF2B5EF4-FFF2-40B4-BE49-F238E27FC236}">
                <a16:creationId xmlns:a16="http://schemas.microsoft.com/office/drawing/2014/main" id="{F764FCBA-CB45-4ACF-94DB-F4E06D1DF9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27" y="6173718"/>
            <a:ext cx="265181" cy="265181"/>
          </a:xfrm>
          <a:prstGeom prst="rect">
            <a:avLst/>
          </a:prstGeom>
        </p:spPr>
      </p:pic>
      <p:sp>
        <p:nvSpPr>
          <p:cNvPr id="33" name="TextBox 32">
            <a:hlinkClick r:id="rId4" action="ppaction://hlinksldjump"/>
            <a:extLst>
              <a:ext uri="{FF2B5EF4-FFF2-40B4-BE49-F238E27FC236}">
                <a16:creationId xmlns:a16="http://schemas.microsoft.com/office/drawing/2014/main" id="{2101F0FC-56D5-4905-9425-8DAD67EC0781}"/>
              </a:ext>
            </a:extLst>
          </p:cNvPr>
          <p:cNvSpPr txBox="1"/>
          <p:nvPr/>
        </p:nvSpPr>
        <p:spPr>
          <a:xfrm>
            <a:off x="423108" y="616780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Turn off computer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66BFB17-730B-4B42-9A2A-D28098411BD9}"/>
              </a:ext>
            </a:extLst>
          </p:cNvPr>
          <p:cNvSpPr txBox="1"/>
          <p:nvPr/>
        </p:nvSpPr>
        <p:spPr>
          <a:xfrm>
            <a:off x="6856935" y="3431586"/>
            <a:ext cx="16954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1" dirty="0">
                <a:solidFill>
                  <a:srgbClr val="1E399A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Loading your personal settings…</a:t>
            </a:r>
          </a:p>
        </p:txBody>
      </p:sp>
    </p:spTree>
    <p:extLst>
      <p:ext uri="{BB962C8B-B14F-4D97-AF65-F5344CB8AC3E}">
        <p14:creationId xmlns:p14="http://schemas.microsoft.com/office/powerpoint/2010/main" val="407639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2000"/>
    </mc:Choice>
    <mc:Fallback xmlns="">
      <p:transition advClick="0" advTm="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0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2.08333E-7 4.44444E-6 L 2.08333E-7 0.06018 " pathEditMode="relative" rAng="0" ptsTypes="AA">
                                      <p:cBhvr>
                                        <p:cTn id="16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0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1.25E-6 1.48148E-6 L 1.25E-6 0.05972 " pathEditMode="relative" rAng="0" ptsTypes="AA">
                                      <p:cBhvr>
                                        <p:cTn id="18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986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8.33333E-7 -2.22222E-6 L 8.33333E-7 0.06204 " pathEditMode="relative" rAng="0" ptsTypes="AA">
                                      <p:cBhvr>
                                        <p:cTn id="20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02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5" grpId="1" animBg="1"/>
      <p:bldP spid="35" grpId="2" animBg="1"/>
      <p:bldP spid="22" grpId="0"/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B5C282-8E86-4853-BD2B-7216C6E3FBF0}"/>
              </a:ext>
            </a:extLst>
          </p:cNvPr>
          <p:cNvSpPr txBox="1"/>
          <p:nvPr/>
        </p:nvSpPr>
        <p:spPr>
          <a:xfrm>
            <a:off x="6005514" y="3012455"/>
            <a:ext cx="39100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>
                <a:solidFill>
                  <a:schemeClr val="bg1"/>
                </a:solidFill>
                <a:effectLst>
                  <a:outerShdw dist="38100" dir="2700000" algn="tl">
                    <a:srgbClr val="00309C"/>
                  </a:outerShdw>
                </a:effectLst>
                <a:latin typeface="Franklin Gothic Demi" panose="020B0703020102020204" pitchFamily="34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3513625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 advTm="2000"/>
    </mc:Choice>
    <mc:Fallback>
      <p:transition advClick="0" advTm="2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A7BAD7-94FC-477C-9414-9CE7DDFDA6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143" y="1905810"/>
            <a:ext cx="3447713" cy="12796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745144-FC4B-44BE-A367-3BED54D208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52F91B8-856F-4061-AAAE-948E454482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862" y="2167240"/>
            <a:ext cx="3356253" cy="585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0F069E-AC85-4BDC-ABA3-8BC1D6F59D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A3D4BA6-FF09-40C0-AE81-3FD6118C9FDB}"/>
              </a:ext>
            </a:extLst>
          </p:cNvPr>
          <p:cNvSpPr/>
          <p:nvPr/>
        </p:nvSpPr>
        <p:spPr>
          <a:xfrm>
            <a:off x="145335" y="2238375"/>
            <a:ext cx="425239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A4E9C3-C48A-4805-9213-7BCD062291F0}"/>
              </a:ext>
            </a:extLst>
          </p:cNvPr>
          <p:cNvSpPr/>
          <p:nvPr/>
        </p:nvSpPr>
        <p:spPr>
          <a:xfrm>
            <a:off x="7796975" y="2195968"/>
            <a:ext cx="4249667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8BDEF-ED72-41C9-B583-F83B927BDF3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74"/>
          <a:stretch/>
        </p:blipFill>
        <p:spPr>
          <a:xfrm>
            <a:off x="7774126" y="1905810"/>
            <a:ext cx="45719" cy="12796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B759D7-C837-4E05-88E8-0790DC2D6F9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674"/>
          <a:stretch/>
        </p:blipFill>
        <p:spPr>
          <a:xfrm>
            <a:off x="4372143" y="1905810"/>
            <a:ext cx="45719" cy="12796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7F5254E-E939-458E-9965-39A3DD1FA6DC}"/>
              </a:ext>
            </a:extLst>
          </p:cNvPr>
          <p:cNvSpPr txBox="1"/>
          <p:nvPr/>
        </p:nvSpPr>
        <p:spPr>
          <a:xfrm>
            <a:off x="4440711" y="2845711"/>
            <a:ext cx="130997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Windows is starting up…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3034B0-9EF1-4FB0-B2E0-41AEE7DF6A0E}"/>
              </a:ext>
            </a:extLst>
          </p:cNvPr>
          <p:cNvSpPr/>
          <p:nvPr/>
        </p:nvSpPr>
        <p:spPr>
          <a:xfrm>
            <a:off x="3380448" y="1713647"/>
            <a:ext cx="4942840" cy="171535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27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repeatCount="indefinite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repeatCount="indefinite" fill="remove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8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A7BAD7-94FC-477C-9414-9CE7DDFDA6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143" y="1905810"/>
            <a:ext cx="3447713" cy="12796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745144-FC4B-44BE-A367-3BED54D208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52F91B8-856F-4061-AAAE-948E454482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862" y="2167240"/>
            <a:ext cx="3356253" cy="585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0F069E-AC85-4BDC-ABA3-8BC1D6F59D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A3D4BA6-FF09-40C0-AE81-3FD6118C9FDB}"/>
              </a:ext>
            </a:extLst>
          </p:cNvPr>
          <p:cNvSpPr/>
          <p:nvPr/>
        </p:nvSpPr>
        <p:spPr>
          <a:xfrm>
            <a:off x="145335" y="2238375"/>
            <a:ext cx="425239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A4E9C3-C48A-4805-9213-7BCD062291F0}"/>
              </a:ext>
            </a:extLst>
          </p:cNvPr>
          <p:cNvSpPr/>
          <p:nvPr/>
        </p:nvSpPr>
        <p:spPr>
          <a:xfrm>
            <a:off x="7796975" y="2195968"/>
            <a:ext cx="4249667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8BDEF-ED72-41C9-B583-F83B927BDF3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74"/>
          <a:stretch/>
        </p:blipFill>
        <p:spPr>
          <a:xfrm>
            <a:off x="7774126" y="1905810"/>
            <a:ext cx="45719" cy="12796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B759D7-C837-4E05-88E8-0790DC2D6F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674"/>
          <a:stretch/>
        </p:blipFill>
        <p:spPr>
          <a:xfrm>
            <a:off x="4372143" y="1905810"/>
            <a:ext cx="45719" cy="12796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7F5254E-E939-458E-9965-39A3DD1FA6DC}"/>
              </a:ext>
            </a:extLst>
          </p:cNvPr>
          <p:cNvSpPr txBox="1"/>
          <p:nvPr/>
        </p:nvSpPr>
        <p:spPr>
          <a:xfrm>
            <a:off x="4440711" y="2845711"/>
            <a:ext cx="16145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personal settings…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73324DC-AB02-4D69-85F8-0AFD7E9D9441}"/>
              </a:ext>
            </a:extLst>
          </p:cNvPr>
          <p:cNvSpPr/>
          <p:nvPr/>
        </p:nvSpPr>
        <p:spPr>
          <a:xfrm>
            <a:off x="3380448" y="1713647"/>
            <a:ext cx="4942840" cy="171535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A79ADE-4DB8-4DAF-AC84-BC3A71EF48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Windows XP Shutdown">
            <a:hlinkClick r:id="" action="ppaction://media"/>
            <a:extLst>
              <a:ext uri="{FF2B5EF4-FFF2-40B4-BE49-F238E27FC236}">
                <a16:creationId xmlns:a16="http://schemas.microsoft.com/office/drawing/2014/main" id="{4B05E5F9-3AD7-453F-BD43-CC0ED99D2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1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repeatCount="indefinite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repeatCount="indefinite" fill="remove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8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6FF73678-9523-4AAE-8154-60A3C1D43A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768" y="1816412"/>
            <a:ext cx="3892314" cy="22455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C86998-86F2-4109-BD0B-F23B903353E1}"/>
              </a:ext>
            </a:extLst>
          </p:cNvPr>
          <p:cNvSpPr txBox="1"/>
          <p:nvPr/>
        </p:nvSpPr>
        <p:spPr>
          <a:xfrm>
            <a:off x="4133054" y="1825788"/>
            <a:ext cx="129234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Log On to Windows</a:t>
            </a:r>
          </a:p>
        </p:txBody>
      </p:sp>
      <p:sp>
        <p:nvSpPr>
          <p:cNvPr id="27" name="Rectangle 26">
            <a:hlinkClick r:id="rId3" action="ppaction://hlinksldjump"/>
            <a:extLst>
              <a:ext uri="{FF2B5EF4-FFF2-40B4-BE49-F238E27FC236}">
                <a16:creationId xmlns:a16="http://schemas.microsoft.com/office/drawing/2014/main" id="{399A5184-D27B-4430-8F25-4B36019955E2}"/>
              </a:ext>
            </a:extLst>
          </p:cNvPr>
          <p:cNvSpPr/>
          <p:nvPr/>
        </p:nvSpPr>
        <p:spPr>
          <a:xfrm>
            <a:off x="5755341" y="3770066"/>
            <a:ext cx="601450" cy="127136"/>
          </a:xfrm>
          <a:prstGeom prst="rect">
            <a:avLst/>
          </a:prstGeom>
          <a:solidFill>
            <a:schemeClr val="bg1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89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A7BAD7-94FC-477C-9414-9CE7DDFDA6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143" y="1905810"/>
            <a:ext cx="3447713" cy="127964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745144-FC4B-44BE-A367-3BED54D208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52F91B8-856F-4061-AAAE-948E454482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862" y="2167240"/>
            <a:ext cx="3356253" cy="585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0F069E-AC85-4BDC-ABA3-8BC1D6F59D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41501" y="2752350"/>
            <a:ext cx="3776361" cy="457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A3D4BA6-FF09-40C0-AE81-3FD6118C9FDB}"/>
              </a:ext>
            </a:extLst>
          </p:cNvPr>
          <p:cNvSpPr/>
          <p:nvPr/>
        </p:nvSpPr>
        <p:spPr>
          <a:xfrm>
            <a:off x="145335" y="2238375"/>
            <a:ext cx="425239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A4E9C3-C48A-4805-9213-7BCD062291F0}"/>
              </a:ext>
            </a:extLst>
          </p:cNvPr>
          <p:cNvSpPr/>
          <p:nvPr/>
        </p:nvSpPr>
        <p:spPr>
          <a:xfrm>
            <a:off x="7796975" y="2195968"/>
            <a:ext cx="4249667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8BDEF-ED72-41C9-B583-F83B927BDF3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74"/>
          <a:stretch/>
        </p:blipFill>
        <p:spPr>
          <a:xfrm>
            <a:off x="7774126" y="1905810"/>
            <a:ext cx="45719" cy="12796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B759D7-C837-4E05-88E8-0790DC2D6F9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674"/>
          <a:stretch/>
        </p:blipFill>
        <p:spPr>
          <a:xfrm>
            <a:off x="4372143" y="1905810"/>
            <a:ext cx="45719" cy="12796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7F5254E-E939-458E-9965-39A3DD1FA6DC}"/>
              </a:ext>
            </a:extLst>
          </p:cNvPr>
          <p:cNvSpPr txBox="1"/>
          <p:nvPr/>
        </p:nvSpPr>
        <p:spPr>
          <a:xfrm>
            <a:off x="4440711" y="2845711"/>
            <a:ext cx="166103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Loading your personal settings…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FE39EA-5595-4DDA-822A-5415E3520191}"/>
              </a:ext>
            </a:extLst>
          </p:cNvPr>
          <p:cNvSpPr/>
          <p:nvPr/>
        </p:nvSpPr>
        <p:spPr>
          <a:xfrm>
            <a:off x="3380448" y="1713647"/>
            <a:ext cx="4942840" cy="171535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59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"/>
    </mc:Choice>
    <mc:Fallback xmlns="">
      <p:transition spd="slow" advClick="0" advTm="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repeatCount="indefinite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repeatCount="indefinite" fill="remove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1.875E-6 3.7037E-7 L 0.58529 3.7037E-7 " pathEditMode="relative" rAng="0" ptsTypes="AA">
                                      <p:cBhvr>
                                        <p:cTn id="8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58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915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">
        <p:sndAc>
          <p:stSnd>
            <p:snd r:embed="rId2" name="Windows XP Startup.wav"/>
          </p:stSnd>
        </p:sndAc>
      </p:transition>
    </mc:Choice>
    <mc:Fallback xmlns="">
      <p:transition spd="slow" advClick="0" advTm="500">
        <p:sndAc>
          <p:stSnd>
            <p:snd r:embed="rId4" name="Windows XP Startup.wav"/>
          </p:stSnd>
        </p:sndAc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1ADE0A-25A9-48E7-BFAC-58743D14969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41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F5C7FCAD-3113-444F-BA94-0877C1E42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08" y="2078780"/>
            <a:ext cx="3629025" cy="45529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6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6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6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78CB060-1C01-4B09-8D25-726EB4960606}"/>
              </a:ext>
            </a:extLst>
          </p:cNvPr>
          <p:cNvGrpSpPr/>
          <p:nvPr/>
        </p:nvGrpSpPr>
        <p:grpSpPr>
          <a:xfrm>
            <a:off x="350322" y="5997396"/>
            <a:ext cx="926112" cy="230832"/>
            <a:chOff x="496129" y="5932774"/>
            <a:chExt cx="926112" cy="230832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5AEBA46-4A7E-46EE-BC68-76CA58963E4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4167" b="87500" l="6250" r="93750">
                          <a14:foregroundMark x1="12500" y1="4167" x2="12500" y2="25000"/>
                          <a14:foregroundMark x1="93750" y1="50000" x2="93750" y2="5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20394" y="5971805"/>
              <a:ext cx="101847" cy="152770"/>
            </a:xfrm>
            <a:prstGeom prst="rect">
              <a:avLst/>
            </a:prstGeom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3E86BC8-82CE-4616-8588-1C48CE639A85}"/>
                </a:ext>
              </a:extLst>
            </p:cNvPr>
            <p:cNvSpPr txBox="1"/>
            <p:nvPr/>
          </p:nvSpPr>
          <p:spPr>
            <a:xfrm>
              <a:off x="496129" y="5932774"/>
              <a:ext cx="824265" cy="2308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9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All Programs</a:t>
              </a:r>
            </a:p>
          </p:txBody>
        </p:sp>
      </p:grp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0F12F77-DF3B-4928-853D-BF18C14E3BF4}"/>
              </a:ext>
            </a:extLst>
          </p:cNvPr>
          <p:cNvCxnSpPr/>
          <p:nvPr/>
        </p:nvCxnSpPr>
        <p:spPr>
          <a:xfrm>
            <a:off x="250733" y="5964598"/>
            <a:ext cx="1285976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37">
            <a:extLst>
              <a:ext uri="{FF2B5EF4-FFF2-40B4-BE49-F238E27FC236}">
                <a16:creationId xmlns:a16="http://schemas.microsoft.com/office/drawing/2014/main" id="{0455D7FA-045C-4B55-AB64-DFE4D49BDBA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09" y="2189161"/>
            <a:ext cx="425742" cy="42574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3175" cap="sq">
            <a:solidFill>
              <a:srgbClr val="292929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6E44F049-9BE2-419E-BA4B-A49B5A1CEF62}"/>
              </a:ext>
            </a:extLst>
          </p:cNvPr>
          <p:cNvSpPr txBox="1"/>
          <p:nvPr/>
        </p:nvSpPr>
        <p:spPr>
          <a:xfrm>
            <a:off x="523664" y="2244841"/>
            <a:ext cx="1111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Medium" panose="020B06030201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MoMusician</a:t>
            </a:r>
            <a:endParaRPr lang="en-US" sz="1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Medium" panose="020B06030201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83E1826-4CDB-4B60-81C1-80DCEF037A3E}"/>
              </a:ext>
            </a:extLst>
          </p:cNvPr>
          <p:cNvGrpSpPr/>
          <p:nvPr/>
        </p:nvGrpSpPr>
        <p:grpSpPr>
          <a:xfrm>
            <a:off x="110009" y="2812251"/>
            <a:ext cx="1207000" cy="342462"/>
            <a:chOff x="110009" y="2812251"/>
            <a:chExt cx="1207000" cy="342462"/>
          </a:xfrm>
        </p:grpSpPr>
        <p:pic>
          <p:nvPicPr>
            <p:cNvPr id="48" name="Picture 47">
              <a:hlinkClick r:id="rId13" action="ppaction://hlinksldjump"/>
              <a:extLst>
                <a:ext uri="{FF2B5EF4-FFF2-40B4-BE49-F238E27FC236}">
                  <a16:creationId xmlns:a16="http://schemas.microsoft.com/office/drawing/2014/main" id="{8E2C2B18-35B4-4A5A-A35C-6F125AD4679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29134"/>
              <a:ext cx="305901" cy="325579"/>
            </a:xfrm>
            <a:prstGeom prst="rect">
              <a:avLst/>
            </a:prstGeom>
          </p:spPr>
        </p:pic>
        <p:sp>
          <p:nvSpPr>
            <p:cNvPr id="49" name="TextBox 48">
              <a:hlinkClick r:id="rId13" action="ppaction://hlinksldjump"/>
              <a:extLst>
                <a:ext uri="{FF2B5EF4-FFF2-40B4-BE49-F238E27FC236}">
                  <a16:creationId xmlns:a16="http://schemas.microsoft.com/office/drawing/2014/main" id="{BD429EA9-ACF7-4457-9E7C-02A5DEABEA34}"/>
                </a:ext>
              </a:extLst>
            </p:cNvPr>
            <p:cNvSpPr txBox="1"/>
            <p:nvPr/>
          </p:nvSpPr>
          <p:spPr>
            <a:xfrm>
              <a:off x="359696" y="2812251"/>
              <a:ext cx="95731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</a:t>
              </a:r>
            </a:p>
            <a:p>
              <a:r>
                <a:rPr lang="en-US" sz="800" dirty="0">
                  <a:solidFill>
                    <a:schemeClr val="bg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55EBADDF-A92B-457E-88C7-1068113ED003}"/>
              </a:ext>
            </a:extLst>
          </p:cNvPr>
          <p:cNvGrpSpPr/>
          <p:nvPr/>
        </p:nvGrpSpPr>
        <p:grpSpPr>
          <a:xfrm>
            <a:off x="105528" y="3154713"/>
            <a:ext cx="1166926" cy="338554"/>
            <a:chOff x="110009" y="2812251"/>
            <a:chExt cx="1166926" cy="338554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916B638C-3651-427F-9970-AF1DBB39D93C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73C16863-21A5-4F73-8E03-C37A4D28420C}"/>
                </a:ext>
              </a:extLst>
            </p:cNvPr>
            <p:cNvSpPr txBox="1"/>
            <p:nvPr/>
          </p:nvSpPr>
          <p:spPr>
            <a:xfrm>
              <a:off x="359696" y="2812251"/>
              <a:ext cx="91723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Email</a:t>
              </a:r>
            </a:p>
            <a:p>
              <a:r>
                <a:rPr lang="en-US" sz="800" dirty="0">
                  <a:solidFill>
                    <a:schemeClr val="bg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Outlook Express</a:t>
              </a:r>
            </a:p>
          </p:txBody>
        </p:sp>
      </p:grp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589DD863-13B0-45CF-A4C8-987927702F98}"/>
              </a:ext>
            </a:extLst>
          </p:cNvPr>
          <p:cNvCxnSpPr/>
          <p:nvPr/>
        </p:nvCxnSpPr>
        <p:spPr>
          <a:xfrm>
            <a:off x="242653" y="3615263"/>
            <a:ext cx="1285976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F0AA4F4E-20C9-47B7-861D-2B17333F350E}"/>
              </a:ext>
            </a:extLst>
          </p:cNvPr>
          <p:cNvGrpSpPr/>
          <p:nvPr/>
        </p:nvGrpSpPr>
        <p:grpSpPr>
          <a:xfrm>
            <a:off x="105528" y="3674032"/>
            <a:ext cx="1045098" cy="305901"/>
            <a:chOff x="110009" y="2838973"/>
            <a:chExt cx="1045098" cy="305901"/>
          </a:xfrm>
        </p:grpSpPr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F4828AEF-7C71-4CB8-ADF1-CE1181F747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74F8CAA9-2CAA-41D3-BA7F-B28D89E2C6FF}"/>
                </a:ext>
              </a:extLst>
            </p:cNvPr>
            <p:cNvSpPr txBox="1"/>
            <p:nvPr/>
          </p:nvSpPr>
          <p:spPr>
            <a:xfrm>
              <a:off x="359696" y="2882256"/>
              <a:ext cx="79541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MSN Explorer</a:t>
              </a:r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EBD0AAF7-0AAC-4DBF-AAD4-6BB8B175F0D9}"/>
              </a:ext>
            </a:extLst>
          </p:cNvPr>
          <p:cNvGrpSpPr/>
          <p:nvPr/>
        </p:nvGrpSpPr>
        <p:grpSpPr>
          <a:xfrm>
            <a:off x="105528" y="4035389"/>
            <a:ext cx="1453863" cy="305901"/>
            <a:chOff x="110009" y="2838973"/>
            <a:chExt cx="1453863" cy="305901"/>
          </a:xfrm>
        </p:grpSpPr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B1FE44A4-4062-46C1-86D9-B1595B7406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1CEB04CF-2090-4334-9C20-EA8232B9BB63}"/>
                </a:ext>
              </a:extLst>
            </p:cNvPr>
            <p:cNvSpPr txBox="1"/>
            <p:nvPr/>
          </p:nvSpPr>
          <p:spPr>
            <a:xfrm>
              <a:off x="359696" y="2882257"/>
              <a:ext cx="120417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Windows Media Player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D61426FD-1D05-4E37-8B6E-DE3124ADE318}"/>
              </a:ext>
            </a:extLst>
          </p:cNvPr>
          <p:cNvGrpSpPr/>
          <p:nvPr/>
        </p:nvGrpSpPr>
        <p:grpSpPr>
          <a:xfrm>
            <a:off x="105875" y="4407847"/>
            <a:ext cx="888003" cy="305901"/>
            <a:chOff x="110009" y="2838973"/>
            <a:chExt cx="888003" cy="305901"/>
          </a:xfrm>
        </p:grpSpPr>
        <p:pic>
          <p:nvPicPr>
            <p:cNvPr id="69" name="Picture 68">
              <a:hlinkClick r:id="rId18" action="ppaction://hlinksldjump"/>
              <a:extLst>
                <a:ext uri="{FF2B5EF4-FFF2-40B4-BE49-F238E27FC236}">
                  <a16:creationId xmlns:a16="http://schemas.microsoft.com/office/drawing/2014/main" id="{63642AC0-70E0-49A7-A0B6-1974A945E5D7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70" name="TextBox 69">
              <a:hlinkClick r:id="rId18" action="ppaction://hlinksldjump"/>
              <a:extLst>
                <a:ext uri="{FF2B5EF4-FFF2-40B4-BE49-F238E27FC236}">
                  <a16:creationId xmlns:a16="http://schemas.microsoft.com/office/drawing/2014/main" id="{47A465E3-DCAA-49A1-852C-EFDBE1FAA1A5}"/>
                </a:ext>
              </a:extLst>
            </p:cNvPr>
            <p:cNvSpPr txBox="1"/>
            <p:nvPr/>
          </p:nvSpPr>
          <p:spPr>
            <a:xfrm>
              <a:off x="359696" y="2890208"/>
              <a:ext cx="63831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3D Pinball</a:t>
              </a: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C12F9EF3-1416-4CAF-9254-8E0CEE22A5EE}"/>
              </a:ext>
            </a:extLst>
          </p:cNvPr>
          <p:cNvGrpSpPr/>
          <p:nvPr/>
        </p:nvGrpSpPr>
        <p:grpSpPr>
          <a:xfrm>
            <a:off x="111420" y="4725762"/>
            <a:ext cx="783808" cy="305901"/>
            <a:chOff x="110009" y="2838973"/>
            <a:chExt cx="783808" cy="305901"/>
          </a:xfrm>
        </p:grpSpPr>
        <p:pic>
          <p:nvPicPr>
            <p:cNvPr id="72" name="Picture 71">
              <a:extLst>
                <a:ext uri="{FF2B5EF4-FFF2-40B4-BE49-F238E27FC236}">
                  <a16:creationId xmlns:a16="http://schemas.microsoft.com/office/drawing/2014/main" id="{4116999F-667A-4BAD-A55A-E1F283245C37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B38C3BE0-0AFD-463A-B3FF-679A221BB3B0}"/>
                </a:ext>
              </a:extLst>
            </p:cNvPr>
            <p:cNvSpPr txBox="1"/>
            <p:nvPr/>
          </p:nvSpPr>
          <p:spPr>
            <a:xfrm>
              <a:off x="359696" y="2882257"/>
              <a:ext cx="53412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 err="1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Freecell</a:t>
              </a:r>
              <a:endPara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BAE951E1-F64A-4C30-8325-504680A988DC}"/>
              </a:ext>
            </a:extLst>
          </p:cNvPr>
          <p:cNvGrpSpPr/>
          <p:nvPr/>
        </p:nvGrpSpPr>
        <p:grpSpPr>
          <a:xfrm>
            <a:off x="1916180" y="2787114"/>
            <a:ext cx="1107266" cy="215444"/>
            <a:chOff x="200125" y="2882257"/>
            <a:chExt cx="1107266" cy="215444"/>
          </a:xfrm>
        </p:grpSpPr>
        <p:pic>
          <p:nvPicPr>
            <p:cNvPr id="75" name="Picture 74">
              <a:extLst>
                <a:ext uri="{FF2B5EF4-FFF2-40B4-BE49-F238E27FC236}">
                  <a16:creationId xmlns:a16="http://schemas.microsoft.com/office/drawing/2014/main" id="{07299B70-DDF9-4609-9CFB-AED04CE60F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ED067DEE-F0AB-42F2-8BFD-5A0CCA66FD82}"/>
                </a:ext>
              </a:extLst>
            </p:cNvPr>
            <p:cNvSpPr txBox="1"/>
            <p:nvPr/>
          </p:nvSpPr>
          <p:spPr>
            <a:xfrm>
              <a:off x="359696" y="2882257"/>
              <a:ext cx="94769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Documents</a:t>
              </a:r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3F92FD36-0853-44A4-BEED-BD729FC0BB8C}"/>
              </a:ext>
            </a:extLst>
          </p:cNvPr>
          <p:cNvGrpSpPr/>
          <p:nvPr/>
        </p:nvGrpSpPr>
        <p:grpSpPr>
          <a:xfrm>
            <a:off x="1916180" y="3061156"/>
            <a:ext cx="945364" cy="215444"/>
            <a:chOff x="200125" y="2882257"/>
            <a:chExt cx="945364" cy="215444"/>
          </a:xfrm>
        </p:grpSpPr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63D56071-A824-4A5F-8D16-BAE5C8CDB8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4BBABAAD-0E0F-4690-9043-21261B812D7E}"/>
                </a:ext>
              </a:extLst>
            </p:cNvPr>
            <p:cNvSpPr txBox="1"/>
            <p:nvPr/>
          </p:nvSpPr>
          <p:spPr>
            <a:xfrm>
              <a:off x="359696" y="2882257"/>
              <a:ext cx="785793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Pictures</a:t>
              </a:r>
            </a:p>
          </p:txBody>
        </p:sp>
      </p:grpSp>
      <p:grpSp>
        <p:nvGrpSpPr>
          <p:cNvPr id="80" name="Group 79">
            <a:extLst>
              <a:ext uri="{FF2B5EF4-FFF2-40B4-BE49-F238E27FC236}">
                <a16:creationId xmlns:a16="http://schemas.microsoft.com/office/drawing/2014/main" id="{52139DE4-773B-4343-8F8B-5A61975F96C1}"/>
              </a:ext>
            </a:extLst>
          </p:cNvPr>
          <p:cNvGrpSpPr/>
          <p:nvPr/>
        </p:nvGrpSpPr>
        <p:grpSpPr>
          <a:xfrm>
            <a:off x="1916180" y="3337369"/>
            <a:ext cx="820329" cy="215444"/>
            <a:chOff x="200125" y="2882257"/>
            <a:chExt cx="820329" cy="215444"/>
          </a:xfrm>
        </p:grpSpPr>
        <p:pic>
          <p:nvPicPr>
            <p:cNvPr id="81" name="Picture 80">
              <a:extLst>
                <a:ext uri="{FF2B5EF4-FFF2-40B4-BE49-F238E27FC236}">
                  <a16:creationId xmlns:a16="http://schemas.microsoft.com/office/drawing/2014/main" id="{8B8AD867-3F06-4C35-8305-3934DD915B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24BE2796-23EB-44CB-A6C3-B08AC090DD54}"/>
                </a:ext>
              </a:extLst>
            </p:cNvPr>
            <p:cNvSpPr txBox="1"/>
            <p:nvPr/>
          </p:nvSpPr>
          <p:spPr>
            <a:xfrm>
              <a:off x="359696" y="2882257"/>
              <a:ext cx="660758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Music</a:t>
              </a:r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FC5CB189-F24D-4CFF-B794-C794FEB853A2}"/>
              </a:ext>
            </a:extLst>
          </p:cNvPr>
          <p:cNvGrpSpPr/>
          <p:nvPr/>
        </p:nvGrpSpPr>
        <p:grpSpPr>
          <a:xfrm>
            <a:off x="1916180" y="3609593"/>
            <a:ext cx="1035132" cy="215444"/>
            <a:chOff x="200125" y="2882257"/>
            <a:chExt cx="1035132" cy="215444"/>
          </a:xfrm>
        </p:grpSpPr>
        <p:pic>
          <p:nvPicPr>
            <p:cNvPr id="84" name="Picture 83">
              <a:hlinkClick r:id="rId24" action="ppaction://hlinksldjump"/>
              <a:extLst>
                <a:ext uri="{FF2B5EF4-FFF2-40B4-BE49-F238E27FC236}">
                  <a16:creationId xmlns:a16="http://schemas.microsoft.com/office/drawing/2014/main" id="{0A30AAF5-E6BF-48A0-80A7-735B371FB435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85" name="TextBox 84">
              <a:hlinkClick r:id="rId24" action="ppaction://hlinksldjump"/>
              <a:extLst>
                <a:ext uri="{FF2B5EF4-FFF2-40B4-BE49-F238E27FC236}">
                  <a16:creationId xmlns:a16="http://schemas.microsoft.com/office/drawing/2014/main" id="{A2193945-7116-4C57-A613-4FD9A0A42559}"/>
                </a:ext>
              </a:extLst>
            </p:cNvPr>
            <p:cNvSpPr txBox="1"/>
            <p:nvPr/>
          </p:nvSpPr>
          <p:spPr>
            <a:xfrm>
              <a:off x="359696" y="2882257"/>
              <a:ext cx="87556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DDD2BA93-3835-4AAF-9418-241AA3FBCFB9}"/>
              </a:ext>
            </a:extLst>
          </p:cNvPr>
          <p:cNvCxnSpPr/>
          <p:nvPr/>
        </p:nvCxnSpPr>
        <p:spPr>
          <a:xfrm>
            <a:off x="2054551" y="3976027"/>
            <a:ext cx="1285976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7" name="Group 86">
            <a:extLst>
              <a:ext uri="{FF2B5EF4-FFF2-40B4-BE49-F238E27FC236}">
                <a16:creationId xmlns:a16="http://schemas.microsoft.com/office/drawing/2014/main" id="{52D90051-E17B-40BF-A0D0-01FC17942F9F}"/>
              </a:ext>
            </a:extLst>
          </p:cNvPr>
          <p:cNvGrpSpPr/>
          <p:nvPr/>
        </p:nvGrpSpPr>
        <p:grpSpPr>
          <a:xfrm>
            <a:off x="1912974" y="4078673"/>
            <a:ext cx="948570" cy="215444"/>
            <a:chOff x="200125" y="2882257"/>
            <a:chExt cx="948570" cy="215444"/>
          </a:xfrm>
        </p:grpSpPr>
        <p:pic>
          <p:nvPicPr>
            <p:cNvPr id="88" name="Picture 87">
              <a:hlinkClick r:id="rId26" action="ppaction://hlinksldjump"/>
              <a:extLst>
                <a:ext uri="{FF2B5EF4-FFF2-40B4-BE49-F238E27FC236}">
                  <a16:creationId xmlns:a16="http://schemas.microsoft.com/office/drawing/2014/main" id="{73288C3F-517F-4446-8105-D143563C5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89" name="TextBox 88">
              <a:hlinkClick r:id="rId26" action="ppaction://hlinksldjump"/>
              <a:extLst>
                <a:ext uri="{FF2B5EF4-FFF2-40B4-BE49-F238E27FC236}">
                  <a16:creationId xmlns:a16="http://schemas.microsoft.com/office/drawing/2014/main" id="{BF412D3F-6A51-4FE3-B603-005F4DDAAF41}"/>
                </a:ext>
              </a:extLst>
            </p:cNvPr>
            <p:cNvSpPr txBox="1"/>
            <p:nvPr/>
          </p:nvSpPr>
          <p:spPr>
            <a:xfrm>
              <a:off x="359696" y="2882257"/>
              <a:ext cx="788999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2DD389BF-88E6-475A-8E74-334AA1293971}"/>
              </a:ext>
            </a:extLst>
          </p:cNvPr>
          <p:cNvGrpSpPr/>
          <p:nvPr/>
        </p:nvGrpSpPr>
        <p:grpSpPr>
          <a:xfrm>
            <a:off x="1905857" y="4395472"/>
            <a:ext cx="1182608" cy="215444"/>
            <a:chOff x="200125" y="2882257"/>
            <a:chExt cx="1182608" cy="215444"/>
          </a:xfrm>
        </p:grpSpPr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9A0C40A3-0330-4C84-AE00-50FC69DF1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09FC7FCB-2FB2-4CD5-B485-5D2B7179FEBF}"/>
                </a:ext>
              </a:extLst>
            </p:cNvPr>
            <p:cNvSpPr txBox="1"/>
            <p:nvPr/>
          </p:nvSpPr>
          <p:spPr>
            <a:xfrm>
              <a:off x="359696" y="2882257"/>
              <a:ext cx="102303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Printers and Faxes</a:t>
              </a:r>
            </a:p>
          </p:txBody>
        </p:sp>
      </p:grp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0E34D623-8537-4D25-ACD6-2166CF747263}"/>
              </a:ext>
            </a:extLst>
          </p:cNvPr>
          <p:cNvCxnSpPr/>
          <p:nvPr/>
        </p:nvCxnSpPr>
        <p:spPr>
          <a:xfrm>
            <a:off x="2054551" y="4725762"/>
            <a:ext cx="1285976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4" name="Group 93">
            <a:extLst>
              <a:ext uri="{FF2B5EF4-FFF2-40B4-BE49-F238E27FC236}">
                <a16:creationId xmlns:a16="http://schemas.microsoft.com/office/drawing/2014/main" id="{B89FEA7D-CD1B-4988-B2CD-9493F6BEE9D6}"/>
              </a:ext>
            </a:extLst>
          </p:cNvPr>
          <p:cNvGrpSpPr/>
          <p:nvPr/>
        </p:nvGrpSpPr>
        <p:grpSpPr>
          <a:xfrm>
            <a:off x="1922227" y="4828407"/>
            <a:ext cx="1134518" cy="215444"/>
            <a:chOff x="200125" y="2882257"/>
            <a:chExt cx="1134518" cy="215444"/>
          </a:xfrm>
        </p:grpSpPr>
        <p:pic>
          <p:nvPicPr>
            <p:cNvPr id="95" name="Picture 94">
              <a:extLst>
                <a:ext uri="{FF2B5EF4-FFF2-40B4-BE49-F238E27FC236}">
                  <a16:creationId xmlns:a16="http://schemas.microsoft.com/office/drawing/2014/main" id="{7C508EE6-F8FB-4AD9-B83D-373BB494A4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5D4B7442-5C99-4FC1-837E-CAB00BC6F16C}"/>
                </a:ext>
              </a:extLst>
            </p:cNvPr>
            <p:cNvSpPr txBox="1"/>
            <p:nvPr/>
          </p:nvSpPr>
          <p:spPr>
            <a:xfrm>
              <a:off x="359696" y="2882257"/>
              <a:ext cx="97494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Help and Support</a:t>
              </a:r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BD3A122E-37EC-4663-BF9F-DE646599FAFC}"/>
              </a:ext>
            </a:extLst>
          </p:cNvPr>
          <p:cNvGrpSpPr/>
          <p:nvPr/>
        </p:nvGrpSpPr>
        <p:grpSpPr>
          <a:xfrm>
            <a:off x="1922227" y="5103806"/>
            <a:ext cx="653617" cy="215444"/>
            <a:chOff x="200125" y="2882257"/>
            <a:chExt cx="653617" cy="215444"/>
          </a:xfrm>
        </p:grpSpPr>
        <p:pic>
          <p:nvPicPr>
            <p:cNvPr id="98" name="Picture 97">
              <a:extLst>
                <a:ext uri="{FF2B5EF4-FFF2-40B4-BE49-F238E27FC236}">
                  <a16:creationId xmlns:a16="http://schemas.microsoft.com/office/drawing/2014/main" id="{E66AB114-DAE1-4A08-B307-B1BC3DDB85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15B737F4-13C7-4994-A045-F6E550B76AEF}"/>
                </a:ext>
              </a:extLst>
            </p:cNvPr>
            <p:cNvSpPr txBox="1"/>
            <p:nvPr/>
          </p:nvSpPr>
          <p:spPr>
            <a:xfrm>
              <a:off x="359696" y="2882257"/>
              <a:ext cx="49404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3670392E-C1F1-4C5A-8A0E-7A99EA2E870E}"/>
              </a:ext>
            </a:extLst>
          </p:cNvPr>
          <p:cNvGrpSpPr/>
          <p:nvPr/>
        </p:nvGrpSpPr>
        <p:grpSpPr>
          <a:xfrm>
            <a:off x="1924996" y="5379205"/>
            <a:ext cx="615145" cy="215444"/>
            <a:chOff x="200125" y="2882257"/>
            <a:chExt cx="615145" cy="215444"/>
          </a:xfrm>
        </p:grpSpPr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9D851EBE-BDAA-4E55-99C7-938F4EDC61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0125" y="2882257"/>
              <a:ext cx="215444" cy="215444"/>
            </a:xfrm>
            <a:prstGeom prst="rect">
              <a:avLst/>
            </a:prstGeom>
          </p:spPr>
        </p:pic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D1E6CE7A-AE4D-41D4-B6B8-3329FDEF8295}"/>
                </a:ext>
              </a:extLst>
            </p:cNvPr>
            <p:cNvSpPr txBox="1"/>
            <p:nvPr/>
          </p:nvSpPr>
          <p:spPr>
            <a:xfrm>
              <a:off x="359696" y="2882257"/>
              <a:ext cx="455574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accent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Run…</a:t>
              </a:r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3C762353-1113-44F7-8602-4DF636C10B5A}"/>
              </a:ext>
            </a:extLst>
          </p:cNvPr>
          <p:cNvGrpSpPr/>
          <p:nvPr/>
        </p:nvGrpSpPr>
        <p:grpSpPr>
          <a:xfrm>
            <a:off x="2409630" y="6319215"/>
            <a:ext cx="1212414" cy="228600"/>
            <a:chOff x="2344628" y="6313642"/>
            <a:chExt cx="1212414" cy="228600"/>
          </a:xfrm>
        </p:grpSpPr>
        <p:pic>
          <p:nvPicPr>
            <p:cNvPr id="60" name="Picture 59">
              <a:hlinkClick r:id="rId32" action="ppaction://hlinksldjump"/>
              <a:extLst>
                <a:ext uri="{FF2B5EF4-FFF2-40B4-BE49-F238E27FC236}">
                  <a16:creationId xmlns:a16="http://schemas.microsoft.com/office/drawing/2014/main" id="{AA111409-0AE4-4BF0-9E99-BD2F1A4DC471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44628" y="6313642"/>
              <a:ext cx="228600" cy="228600"/>
            </a:xfrm>
            <a:prstGeom prst="rect">
              <a:avLst/>
            </a:prstGeom>
          </p:spPr>
        </p:pic>
        <p:sp>
          <p:nvSpPr>
            <p:cNvPr id="105" name="TextBox 104">
              <a:hlinkClick r:id="rId32" action="ppaction://hlinksldjump"/>
              <a:extLst>
                <a:ext uri="{FF2B5EF4-FFF2-40B4-BE49-F238E27FC236}">
                  <a16:creationId xmlns:a16="http://schemas.microsoft.com/office/drawing/2014/main" id="{816DD3E8-2BA7-4C82-85DE-65DBBBD07E4D}"/>
                </a:ext>
              </a:extLst>
            </p:cNvPr>
            <p:cNvSpPr txBox="1"/>
            <p:nvPr/>
          </p:nvSpPr>
          <p:spPr>
            <a:xfrm>
              <a:off x="2517975" y="6326798"/>
              <a:ext cx="103906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Turn Off Computer</a:t>
              </a:r>
            </a:p>
          </p:txBody>
        </p:sp>
      </p:grp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CA852CE7-037D-4AAB-AC07-84532FA3BF07}"/>
              </a:ext>
            </a:extLst>
          </p:cNvPr>
          <p:cNvGrpSpPr/>
          <p:nvPr/>
        </p:nvGrpSpPr>
        <p:grpSpPr>
          <a:xfrm>
            <a:off x="1675778" y="6317220"/>
            <a:ext cx="689835" cy="228600"/>
            <a:chOff x="2344628" y="6313642"/>
            <a:chExt cx="689835" cy="228600"/>
          </a:xfrm>
        </p:grpSpPr>
        <p:pic>
          <p:nvPicPr>
            <p:cNvPr id="108" name="Picture 107">
              <a:hlinkClick r:id="rId34" action="ppaction://hlinksldjump"/>
              <a:extLst>
                <a:ext uri="{FF2B5EF4-FFF2-40B4-BE49-F238E27FC236}">
                  <a16:creationId xmlns:a16="http://schemas.microsoft.com/office/drawing/2014/main" id="{F6EB59B5-435A-457C-B962-E3420CE344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44628" y="6313642"/>
              <a:ext cx="228600" cy="228600"/>
            </a:xfrm>
            <a:prstGeom prst="rect">
              <a:avLst/>
            </a:prstGeom>
          </p:spPr>
        </p:pic>
        <p:sp>
          <p:nvSpPr>
            <p:cNvPr id="109" name="TextBox 108">
              <a:hlinkClick r:id="rId34" action="ppaction://hlinksldjump"/>
              <a:extLst>
                <a:ext uri="{FF2B5EF4-FFF2-40B4-BE49-F238E27FC236}">
                  <a16:creationId xmlns:a16="http://schemas.microsoft.com/office/drawing/2014/main" id="{13DC5956-9A30-480E-98E8-798175EF3247}"/>
                </a:ext>
              </a:extLst>
            </p:cNvPr>
            <p:cNvSpPr txBox="1"/>
            <p:nvPr/>
          </p:nvSpPr>
          <p:spPr>
            <a:xfrm>
              <a:off x="2517975" y="6326798"/>
              <a:ext cx="516488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Log Off</a:t>
              </a:r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C3CABC0C-2369-44CC-A68F-42CAF45F6FC7}"/>
              </a:ext>
            </a:extLst>
          </p:cNvPr>
          <p:cNvGrpSpPr/>
          <p:nvPr/>
        </p:nvGrpSpPr>
        <p:grpSpPr>
          <a:xfrm>
            <a:off x="109913" y="5102185"/>
            <a:ext cx="1117232" cy="305901"/>
            <a:chOff x="110009" y="2838973"/>
            <a:chExt cx="1117232" cy="305901"/>
          </a:xfrm>
        </p:grpSpPr>
        <p:pic>
          <p:nvPicPr>
            <p:cNvPr id="104" name="Picture 103">
              <a:hlinkClick r:id="rId36" action="ppaction://hlinksldjump">
                <a:snd r:embed="rId37" name="spiderhint.wav"/>
              </a:hlinkClick>
              <a:extLst>
                <a:ext uri="{FF2B5EF4-FFF2-40B4-BE49-F238E27FC236}">
                  <a16:creationId xmlns:a16="http://schemas.microsoft.com/office/drawing/2014/main" id="{C70793C3-3DA6-43C6-AA53-C0EA1FA5BD45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106" name="TextBox 105">
              <a:hlinkClick r:id="rId36" action="ppaction://hlinksldjump">
                <a:snd r:embed="rId37" name="spiderhint.wav"/>
              </a:hlinkClick>
              <a:extLst>
                <a:ext uri="{FF2B5EF4-FFF2-40B4-BE49-F238E27FC236}">
                  <a16:creationId xmlns:a16="http://schemas.microsoft.com/office/drawing/2014/main" id="{3A47669E-CEAF-4839-AD31-4B93870E0D0F}"/>
                </a:ext>
              </a:extLst>
            </p:cNvPr>
            <p:cNvSpPr txBox="1"/>
            <p:nvPr/>
          </p:nvSpPr>
          <p:spPr>
            <a:xfrm>
              <a:off x="359696" y="2882257"/>
              <a:ext cx="86754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Spider Solitaire</a:t>
              </a:r>
            </a:p>
          </p:txBody>
        </p:sp>
      </p:grp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68D6C3C3-A7D8-4FD9-B731-015598DDDA95}"/>
              </a:ext>
            </a:extLst>
          </p:cNvPr>
          <p:cNvGrpSpPr/>
          <p:nvPr/>
        </p:nvGrpSpPr>
        <p:grpSpPr>
          <a:xfrm>
            <a:off x="101833" y="5478411"/>
            <a:ext cx="1029068" cy="305901"/>
            <a:chOff x="110009" y="2838973"/>
            <a:chExt cx="1029068" cy="305901"/>
          </a:xfrm>
        </p:grpSpPr>
        <p:pic>
          <p:nvPicPr>
            <p:cNvPr id="111" name="Picture 110">
              <a:hlinkClick r:id="rId39" action="ppaction://hlinksldjump">
                <a:snd r:embed="rId40" name="mineexplode.wav"/>
              </a:hlinkClick>
              <a:extLst>
                <a:ext uri="{FF2B5EF4-FFF2-40B4-BE49-F238E27FC236}">
                  <a16:creationId xmlns:a16="http://schemas.microsoft.com/office/drawing/2014/main" id="{6F1BDA1F-5331-4A52-AF6F-AEDFECF70178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0009" y="2838973"/>
              <a:ext cx="305901" cy="305901"/>
            </a:xfrm>
            <a:prstGeom prst="rect">
              <a:avLst/>
            </a:prstGeom>
          </p:spPr>
        </p:pic>
        <p:sp>
          <p:nvSpPr>
            <p:cNvPr id="112" name="TextBox 111">
              <a:hlinkClick r:id="rId39" action="ppaction://hlinksldjump">
                <a:snd r:embed="rId40" name="mineexplode.wav"/>
              </a:hlinkClick>
              <a:extLst>
                <a:ext uri="{FF2B5EF4-FFF2-40B4-BE49-F238E27FC236}">
                  <a16:creationId xmlns:a16="http://schemas.microsoft.com/office/drawing/2014/main" id="{FFBDF589-3149-4120-A7DE-E8242F56732E}"/>
                </a:ext>
              </a:extLst>
            </p:cNvPr>
            <p:cNvSpPr txBox="1"/>
            <p:nvPr/>
          </p:nvSpPr>
          <p:spPr>
            <a:xfrm>
              <a:off x="359696" y="2882257"/>
              <a:ext cx="77938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Minesweeper</a:t>
              </a:r>
            </a:p>
          </p:txBody>
        </p:sp>
      </p:grpSp>
      <p:sp>
        <p:nvSpPr>
          <p:cNvPr id="113" name="TextBox 112">
            <a:extLst>
              <a:ext uri="{FF2B5EF4-FFF2-40B4-BE49-F238E27FC236}">
                <a16:creationId xmlns:a16="http://schemas.microsoft.com/office/drawing/2014/main" id="{A8443F56-354B-4526-9853-132D826D6213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7556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1751A0-9868-47A2-A3FB-49099ECD8603}"/>
              </a:ext>
            </a:extLst>
          </p:cNvPr>
          <p:cNvSpPr txBox="1"/>
          <p:nvPr/>
        </p:nvSpPr>
        <p:spPr>
          <a:xfrm>
            <a:off x="11571289" y="6637307"/>
            <a:ext cx="6174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12:00 AM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B04960E3-1F85-4FD4-BBBF-E8DB0C642C4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34" y="3958"/>
            <a:ext cx="12192000" cy="6858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0D270CD-083A-473B-9725-EE96C69A166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34" y="6635688"/>
            <a:ext cx="12191999" cy="22627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54C08E9-15B9-402C-A813-9245ECB66985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4"/>
          <a:stretch/>
        </p:blipFill>
        <p:spPr>
          <a:xfrm>
            <a:off x="11342629" y="6629606"/>
            <a:ext cx="846135" cy="23235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8E3AC093-CCA5-43FC-8DDF-C28852C2ADAE}"/>
              </a:ext>
            </a:extLst>
          </p:cNvPr>
          <p:cNvGrpSpPr/>
          <p:nvPr/>
        </p:nvGrpSpPr>
        <p:grpSpPr>
          <a:xfrm>
            <a:off x="-3233" y="6609207"/>
            <a:ext cx="700643" cy="261610"/>
            <a:chOff x="1" y="6605249"/>
            <a:chExt cx="700643" cy="261610"/>
          </a:xfrm>
        </p:grpSpPr>
        <p:pic>
          <p:nvPicPr>
            <p:cNvPr id="27" name="Picture 26">
              <a:hlinkClick r:id="rId5" action="ppaction://hlinksldjump"/>
              <a:extLst>
                <a:ext uri="{FF2B5EF4-FFF2-40B4-BE49-F238E27FC236}">
                  <a16:creationId xmlns:a16="http://schemas.microsoft.com/office/drawing/2014/main" id="{10EB1A43-4718-4EA7-A1E6-16184886CB9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  <a14:imgEffect>
                        <a14:saturation sa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28" name="TextBox 27">
              <a:hlinkClick r:id="rId5" action="ppaction://hlinksldjump"/>
              <a:extLst>
                <a:ext uri="{FF2B5EF4-FFF2-40B4-BE49-F238E27FC236}">
                  <a16:creationId xmlns:a16="http://schemas.microsoft.com/office/drawing/2014/main" id="{9A2F013F-DFBC-48FC-95F4-997462238311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29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F0D4B04A-BDDF-441B-81DD-E91F4F74B8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saturation sa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0" name="AutoShape 6" descr="Image result for xp start menu">
            <a:extLst>
              <a:ext uri="{FF2B5EF4-FFF2-40B4-BE49-F238E27FC236}">
                <a16:creationId xmlns:a16="http://schemas.microsoft.com/office/drawing/2014/main" id="{09288796-D95F-4C26-90AC-F353A6F14C2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0366" y="32805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43087DF-3E99-49C0-B3F8-C84B0F99DEB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5129" y="1546769"/>
            <a:ext cx="2981325" cy="18859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7E3B8FA-CAAC-45D9-96D0-6FCEF93F75FD}"/>
              </a:ext>
            </a:extLst>
          </p:cNvPr>
          <p:cNvSpPr txBox="1"/>
          <p:nvPr/>
        </p:nvSpPr>
        <p:spPr>
          <a:xfrm>
            <a:off x="4605129" y="1577847"/>
            <a:ext cx="15231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 off computer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3816941-EB28-4CCD-82FD-84ADF1DEFCD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212" y="1547573"/>
            <a:ext cx="483898" cy="403248"/>
          </a:xfrm>
          <a:prstGeom prst="rect">
            <a:avLst/>
          </a:prstGeom>
        </p:spPr>
      </p:pic>
      <p:pic>
        <p:nvPicPr>
          <p:cNvPr id="20" name="Picture 19">
            <a:hlinkClick r:id="rId20" action="ppaction://hlinksldjump"/>
            <a:extLst>
              <a:ext uri="{FF2B5EF4-FFF2-40B4-BE49-F238E27FC236}">
                <a16:creationId xmlns:a16="http://schemas.microsoft.com/office/drawing/2014/main" id="{D2FD754F-BD75-4820-92FF-FE9CC99868A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624" y="2265845"/>
            <a:ext cx="336748" cy="336748"/>
          </a:xfrm>
          <a:prstGeom prst="rect">
            <a:avLst/>
          </a:prstGeom>
        </p:spPr>
      </p:pic>
      <p:sp>
        <p:nvSpPr>
          <p:cNvPr id="21" name="TextBox 20">
            <a:hlinkClick r:id="rId20" action="ppaction://hlinksldjump"/>
            <a:extLst>
              <a:ext uri="{FF2B5EF4-FFF2-40B4-BE49-F238E27FC236}">
                <a16:creationId xmlns:a16="http://schemas.microsoft.com/office/drawing/2014/main" id="{6A801829-4DA1-4138-A58C-42857F7D649E}"/>
              </a:ext>
            </a:extLst>
          </p:cNvPr>
          <p:cNvSpPr txBox="1"/>
          <p:nvPr/>
        </p:nvSpPr>
        <p:spPr>
          <a:xfrm>
            <a:off x="5795869" y="2570265"/>
            <a:ext cx="59984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Log Off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AEEF17E-C5E5-4F2C-B6C3-EC2C473297DC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04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1751A0-9868-47A2-A3FB-49099ECD8603}"/>
              </a:ext>
            </a:extLst>
          </p:cNvPr>
          <p:cNvSpPr txBox="1"/>
          <p:nvPr/>
        </p:nvSpPr>
        <p:spPr>
          <a:xfrm>
            <a:off x="11571289" y="6637307"/>
            <a:ext cx="6174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12:00 AM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54D9708-2950-48C3-B25D-13AFC658D1B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34" y="3958"/>
            <a:ext cx="12192000" cy="685800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119B3ED-BFA4-4C60-BAA4-DB5F9DCD1B8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34" y="6635688"/>
            <a:ext cx="12191999" cy="22627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B77F6E1-4CD0-4F2A-B782-83268BEA0743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4"/>
          <a:stretch/>
        </p:blipFill>
        <p:spPr>
          <a:xfrm>
            <a:off x="11342629" y="6629606"/>
            <a:ext cx="846135" cy="232352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6119EA66-075F-4C0A-B93D-2F12B00E6EED}"/>
              </a:ext>
            </a:extLst>
          </p:cNvPr>
          <p:cNvGrpSpPr/>
          <p:nvPr/>
        </p:nvGrpSpPr>
        <p:grpSpPr>
          <a:xfrm>
            <a:off x="-3233" y="6609207"/>
            <a:ext cx="700643" cy="261610"/>
            <a:chOff x="1" y="6605249"/>
            <a:chExt cx="700643" cy="261610"/>
          </a:xfrm>
        </p:grpSpPr>
        <p:pic>
          <p:nvPicPr>
            <p:cNvPr id="36" name="Picture 35">
              <a:hlinkClick r:id="rId5" action="ppaction://hlinksldjump"/>
              <a:extLst>
                <a:ext uri="{FF2B5EF4-FFF2-40B4-BE49-F238E27FC236}">
                  <a16:creationId xmlns:a16="http://schemas.microsoft.com/office/drawing/2014/main" id="{0D7BEB7E-CFDE-4C2F-9564-E70E79B921A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  <a14:imgEffect>
                        <a14:saturation sa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37" name="TextBox 36">
              <a:hlinkClick r:id="rId5" action="ppaction://hlinksldjump"/>
              <a:extLst>
                <a:ext uri="{FF2B5EF4-FFF2-40B4-BE49-F238E27FC236}">
                  <a16:creationId xmlns:a16="http://schemas.microsoft.com/office/drawing/2014/main" id="{7FEE3708-8750-4260-9DAF-BD841BE35DCB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3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78540EB8-B9C5-433A-B2C8-1AA2DCF02B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saturation sat="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0F37F2A0-2EFD-4E51-9E89-C0039B2A6B9B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5129" y="1546769"/>
            <a:ext cx="2981325" cy="188595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F0CB2C9-BFC4-4094-851A-4AAC14BDD3EE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212" y="1547573"/>
            <a:ext cx="483898" cy="403248"/>
          </a:xfrm>
          <a:prstGeom prst="rect">
            <a:avLst/>
          </a:prstGeom>
        </p:spPr>
      </p:pic>
      <p:sp>
        <p:nvSpPr>
          <p:cNvPr id="113" name="TextBox 112">
            <a:extLst>
              <a:ext uri="{FF2B5EF4-FFF2-40B4-BE49-F238E27FC236}">
                <a16:creationId xmlns:a16="http://schemas.microsoft.com/office/drawing/2014/main" id="{30DD2E63-460F-4B15-8E16-9513D3083B05}"/>
              </a:ext>
            </a:extLst>
          </p:cNvPr>
          <p:cNvSpPr txBox="1"/>
          <p:nvPr/>
        </p:nvSpPr>
        <p:spPr>
          <a:xfrm>
            <a:off x="4605129" y="1575466"/>
            <a:ext cx="15853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 off computer</a:t>
            </a:r>
          </a:p>
        </p:txBody>
      </p:sp>
      <p:pic>
        <p:nvPicPr>
          <p:cNvPr id="114" name="Picture 113">
            <a:extLst>
              <a:ext uri="{FF2B5EF4-FFF2-40B4-BE49-F238E27FC236}">
                <a16:creationId xmlns:a16="http://schemas.microsoft.com/office/drawing/2014/main" id="{28A9A5CE-F06F-4D4A-AB9E-87B918F349A9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0582" y="2266555"/>
            <a:ext cx="335328" cy="335328"/>
          </a:xfrm>
          <a:prstGeom prst="rect">
            <a:avLst/>
          </a:prstGeom>
        </p:spPr>
      </p:pic>
      <p:pic>
        <p:nvPicPr>
          <p:cNvPr id="115" name="Picture 114">
            <a:hlinkClick r:id="rId21" action="ppaction://hlinksldjump"/>
            <a:extLst>
              <a:ext uri="{FF2B5EF4-FFF2-40B4-BE49-F238E27FC236}">
                <a16:creationId xmlns:a16="http://schemas.microsoft.com/office/drawing/2014/main" id="{4B21B418-4A69-462A-8257-1EE983B8CCD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624" y="2265845"/>
            <a:ext cx="336748" cy="336748"/>
          </a:xfrm>
          <a:prstGeom prst="rect">
            <a:avLst/>
          </a:prstGeom>
        </p:spPr>
      </p:pic>
      <p:pic>
        <p:nvPicPr>
          <p:cNvPr id="116" name="Picture 115">
            <a:hlinkClick r:id="rId23" action="ppaction://hlinksldjump"/>
            <a:extLst>
              <a:ext uri="{FF2B5EF4-FFF2-40B4-BE49-F238E27FC236}">
                <a16:creationId xmlns:a16="http://schemas.microsoft.com/office/drawing/2014/main" id="{128A424D-DFF2-42D1-982A-4318E24FAE2C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893" y="2265845"/>
            <a:ext cx="334715" cy="334715"/>
          </a:xfrm>
          <a:prstGeom prst="rect">
            <a:avLst/>
          </a:prstGeom>
        </p:spPr>
      </p:pic>
      <p:sp>
        <p:nvSpPr>
          <p:cNvPr id="117" name="TextBox 116">
            <a:extLst>
              <a:ext uri="{FF2B5EF4-FFF2-40B4-BE49-F238E27FC236}">
                <a16:creationId xmlns:a16="http://schemas.microsoft.com/office/drawing/2014/main" id="{E3D955FC-00CC-4D16-A8E9-280322CB748E}"/>
              </a:ext>
            </a:extLst>
          </p:cNvPr>
          <p:cNvSpPr txBox="1"/>
          <p:nvPr/>
        </p:nvSpPr>
        <p:spPr>
          <a:xfrm>
            <a:off x="5764817" y="2570265"/>
            <a:ext cx="66236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Turn Off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3D766BEC-F58C-42A6-A2DA-33442D1FE1B5}"/>
              </a:ext>
            </a:extLst>
          </p:cNvPr>
          <p:cNvSpPr txBox="1"/>
          <p:nvPr/>
        </p:nvSpPr>
        <p:spPr>
          <a:xfrm>
            <a:off x="6708138" y="2570265"/>
            <a:ext cx="59022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Restart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A9B9BCED-3DED-4202-9E86-23093AEE7206}"/>
              </a:ext>
            </a:extLst>
          </p:cNvPr>
          <p:cNvSpPr txBox="1"/>
          <p:nvPr/>
        </p:nvSpPr>
        <p:spPr>
          <a:xfrm>
            <a:off x="4783440" y="2570265"/>
            <a:ext cx="68961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Stand By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6B0196E-0DD5-4721-AD03-174B6E0281F8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36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775" y="2086519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8178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hlinkClick r:id="rId12" action="ppaction://hlinksldjump"/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2501967" y="2161293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500345" y="3017250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2499534" y="3872928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Folder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673204" y="2382154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674015" y="2522578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3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672481" y="2661190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2481" y="3257132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3292" y="3397556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3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758" y="3536168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6518"/>
            <a:ext cx="4251961" cy="35135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6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8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E5F61BB-31DC-4B13-B4D8-B31A2A62A12C}"/>
              </a:ext>
            </a:extLst>
          </p:cNvPr>
          <p:cNvGrpSpPr/>
          <p:nvPr/>
        </p:nvGrpSpPr>
        <p:grpSpPr>
          <a:xfrm>
            <a:off x="3933784" y="2059700"/>
            <a:ext cx="2078396" cy="200055"/>
            <a:chOff x="3933784" y="2059700"/>
            <a:chExt cx="2078396" cy="200055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5181217-7D6E-409D-AE6F-D03EB1ECF05C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E81878A2-B9D4-4421-AC11-6828E655E088}"/>
                </a:ext>
              </a:extLst>
            </p:cNvPr>
            <p:cNvSpPr txBox="1"/>
            <p:nvPr/>
          </p:nvSpPr>
          <p:spPr>
            <a:xfrm>
              <a:off x="3951546" y="2059700"/>
              <a:ext cx="93326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Hard Disk Drives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A56E9326-9A09-4C2E-8D4D-41A429E8735E}"/>
              </a:ext>
            </a:extLst>
          </p:cNvPr>
          <p:cNvGrpSpPr/>
          <p:nvPr/>
        </p:nvGrpSpPr>
        <p:grpSpPr>
          <a:xfrm>
            <a:off x="3933784" y="2818452"/>
            <a:ext cx="2078396" cy="200055"/>
            <a:chOff x="3933784" y="2059700"/>
            <a:chExt cx="2078396" cy="200055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772F8EE-FA9A-4E52-9D92-8692C625D7B5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813ED28-AFC4-40E8-8CF8-B73A584B2AE5}"/>
                </a:ext>
              </a:extLst>
            </p:cNvPr>
            <p:cNvSpPr txBox="1"/>
            <p:nvPr/>
          </p:nvSpPr>
          <p:spPr>
            <a:xfrm>
              <a:off x="3951546" y="2059700"/>
              <a:ext cx="166263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 with Removable Storage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75"/>
            <a:ext cx="1086818" cy="203112"/>
            <a:chOff x="2737213" y="5771071"/>
            <a:chExt cx="1228725" cy="229635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8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8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8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3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8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1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pic>
        <p:nvPicPr>
          <p:cNvPr id="79" name="Picture 78">
            <a:extLst>
              <a:ext uri="{FF2B5EF4-FFF2-40B4-BE49-F238E27FC236}">
                <a16:creationId xmlns:a16="http://schemas.microsoft.com/office/drawing/2014/main" id="{904BF8C3-1C1C-462E-B642-B4541ADAEF8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269" y="2425535"/>
            <a:ext cx="95661" cy="95661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E1F343E6-53E1-4ABA-9B74-3D9130645855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172" y="2573958"/>
            <a:ext cx="95661" cy="95661"/>
          </a:xfrm>
          <a:prstGeom prst="rect">
            <a:avLst/>
          </a:prstGeom>
        </p:spPr>
      </p:pic>
      <p:pic>
        <p:nvPicPr>
          <p:cNvPr id="81" name="Picture 80">
            <a:hlinkClick r:id="rId13" action="ppaction://hlinksldjump"/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589976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439267"/>
            <a:ext cx="104452" cy="104452"/>
          </a:xfrm>
          <a:prstGeom prst="rect">
            <a:avLst/>
          </a:prstGeom>
        </p:spPr>
      </p:pic>
      <p:pic>
        <p:nvPicPr>
          <p:cNvPr id="83" name="Picture 82">
            <a:hlinkClick r:id="rId13" action="ppaction://hlinksldjump"/>
            <a:extLst>
              <a:ext uri="{FF2B5EF4-FFF2-40B4-BE49-F238E27FC236}">
                <a16:creationId xmlns:a16="http://schemas.microsoft.com/office/drawing/2014/main" id="{07B52116-F348-44E3-9890-804D1A10375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879" y="2714881"/>
            <a:ext cx="94529" cy="945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659" y="3312121"/>
            <a:ext cx="91174" cy="91174"/>
          </a:xfrm>
          <a:prstGeom prst="rect">
            <a:avLst/>
          </a:prstGeom>
        </p:spPr>
      </p:pic>
      <p:pic>
        <p:nvPicPr>
          <p:cNvPr id="85" name="Picture 84">
            <a:hlinkClick r:id="rId28" action="ppaction://hlinksldjump"/>
            <a:extLst>
              <a:ext uri="{FF2B5EF4-FFF2-40B4-BE49-F238E27FC236}">
                <a16:creationId xmlns:a16="http://schemas.microsoft.com/office/drawing/2014/main" id="{8F4D4B7E-34BA-4A5A-9BF7-E6EC0125E86A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881" y="2352282"/>
            <a:ext cx="381017" cy="381017"/>
          </a:xfrm>
          <a:prstGeom prst="rect">
            <a:avLst/>
          </a:prstGeom>
        </p:spPr>
      </p:pic>
      <p:sp>
        <p:nvSpPr>
          <p:cNvPr id="86" name="TextBox 85">
            <a:hlinkClick r:id="rId28" action="ppaction://hlinksldjump"/>
            <a:extLst>
              <a:ext uri="{FF2B5EF4-FFF2-40B4-BE49-F238E27FC236}">
                <a16:creationId xmlns:a16="http://schemas.microsoft.com/office/drawing/2014/main" id="{24300508-D450-4117-8CB2-E69AE596ECD7}"/>
              </a:ext>
            </a:extLst>
          </p:cNvPr>
          <p:cNvSpPr txBox="1"/>
          <p:nvPr/>
        </p:nvSpPr>
        <p:spPr>
          <a:xfrm>
            <a:off x="4417291" y="2421959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CE41CB6B-A5D8-49F5-BD4D-7C5DB8E9672A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274" y="3109350"/>
            <a:ext cx="381017" cy="381017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6CF67BCD-1F53-4CE5-913F-0A51F96B1577}"/>
              </a:ext>
            </a:extLst>
          </p:cNvPr>
          <p:cNvSpPr txBox="1"/>
          <p:nvPr/>
        </p:nvSpPr>
        <p:spPr>
          <a:xfrm>
            <a:off x="4409684" y="3179027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 Disk Drive (D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9BE52FBB-D59E-4AA2-AAA9-2BB905FB5BFB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194" y="3109350"/>
            <a:ext cx="381017" cy="381017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id="{860D9F4C-7BE1-4F0B-8D18-53708614712A}"/>
              </a:ext>
            </a:extLst>
          </p:cNvPr>
          <p:cNvSpPr txBox="1"/>
          <p:nvPr/>
        </p:nvSpPr>
        <p:spPr>
          <a:xfrm>
            <a:off x="6055604" y="3179027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Removable Disk (F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C7D482B7-4B24-4B8A-B873-4F9FF16D307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E127A30-CF75-48A6-B972-9FB22F3BA0B7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1E5605B-13B6-4FF8-841B-2CDCAC1E5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F248489-B340-46A8-9E79-8169F35AE8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5453DC7-C9A9-474E-AAFC-4F4875E95AF9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FE7B8577-716B-4BFD-B6BA-AC9A22D9D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6" name="Arrow: Curved Up 15">
                <a:extLst>
                  <a:ext uri="{FF2B5EF4-FFF2-40B4-BE49-F238E27FC236}">
                    <a16:creationId xmlns:a16="http://schemas.microsoft.com/office/drawing/2014/main" id="{B4BD10D2-762F-4CD9-869C-C52D2477C12D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CA8CC52-CBF2-403B-9FEA-9A3C6CF6E0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D42DABF-D9AD-45A8-A961-A2E9C78C69FC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09" name="Picture 108">
                <a:extLst>
                  <a:ext uri="{FF2B5EF4-FFF2-40B4-BE49-F238E27FC236}">
                    <a16:creationId xmlns:a16="http://schemas.microsoft.com/office/drawing/2014/main" id="{7BDADC9F-5231-4E40-8B72-A093BD7DE4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10" name="Picture 109">
                <a:extLst>
                  <a:ext uri="{FF2B5EF4-FFF2-40B4-BE49-F238E27FC236}">
                    <a16:creationId xmlns:a16="http://schemas.microsoft.com/office/drawing/2014/main" id="{021A6771-5B0F-460B-9CA4-D780748BC5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106E469-CC51-4860-9D8D-640C81DAB21B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BB9426C-233D-4C32-BB10-241E119A03EC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BBF209E4-0511-4019-A7E6-5BBCAB695722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31851575-4A5F-4084-AE90-123F2811155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1DCA83F5-A0B3-4315-A25B-1782C89F058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611B4928-9165-43E8-AF2F-88940FFE567E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73DEB061-B2EE-4F1A-B894-A8EFE71440C3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CD3A98D5-2135-415B-BC78-BE44E5264F12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F2B55CB6-ABBA-4BD0-A57C-D640F1BEABD5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20420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775" y="2086519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8178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hlinkClick r:id="rId12" action="ppaction://hlinksldjump"/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2501967" y="2161293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500345" y="3017250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2499534" y="3872928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Folder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673204" y="2382154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674015" y="2522578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3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672481" y="2661190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2481" y="3257132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3292" y="3397556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3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758" y="3536168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6518"/>
            <a:ext cx="4251961" cy="35135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6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8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E5F61BB-31DC-4B13-B4D8-B31A2A62A12C}"/>
              </a:ext>
            </a:extLst>
          </p:cNvPr>
          <p:cNvGrpSpPr/>
          <p:nvPr/>
        </p:nvGrpSpPr>
        <p:grpSpPr>
          <a:xfrm>
            <a:off x="3933784" y="2059700"/>
            <a:ext cx="2078396" cy="200055"/>
            <a:chOff x="3933784" y="2059700"/>
            <a:chExt cx="2078396" cy="200055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5181217-7D6E-409D-AE6F-D03EB1ECF05C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E81878A2-B9D4-4421-AC11-6828E655E088}"/>
                </a:ext>
              </a:extLst>
            </p:cNvPr>
            <p:cNvSpPr txBox="1"/>
            <p:nvPr/>
          </p:nvSpPr>
          <p:spPr>
            <a:xfrm>
              <a:off x="3951546" y="2059700"/>
              <a:ext cx="93326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Hard Disk Drives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A56E9326-9A09-4C2E-8D4D-41A429E8735E}"/>
              </a:ext>
            </a:extLst>
          </p:cNvPr>
          <p:cNvGrpSpPr/>
          <p:nvPr/>
        </p:nvGrpSpPr>
        <p:grpSpPr>
          <a:xfrm>
            <a:off x="3933784" y="2818452"/>
            <a:ext cx="2078396" cy="200055"/>
            <a:chOff x="3933784" y="2059700"/>
            <a:chExt cx="2078396" cy="200055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772F8EE-FA9A-4E52-9D92-8692C625D7B5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813ED28-AFC4-40E8-8CF8-B73A584B2AE5}"/>
                </a:ext>
              </a:extLst>
            </p:cNvPr>
            <p:cNvSpPr txBox="1"/>
            <p:nvPr/>
          </p:nvSpPr>
          <p:spPr>
            <a:xfrm>
              <a:off x="3951546" y="2059700"/>
              <a:ext cx="166263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 with Removable Storage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75"/>
            <a:ext cx="1086818" cy="203112"/>
            <a:chOff x="2737213" y="5771071"/>
            <a:chExt cx="1228725" cy="229635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8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8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8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3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8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1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pic>
        <p:nvPicPr>
          <p:cNvPr id="79" name="Picture 78">
            <a:extLst>
              <a:ext uri="{FF2B5EF4-FFF2-40B4-BE49-F238E27FC236}">
                <a16:creationId xmlns:a16="http://schemas.microsoft.com/office/drawing/2014/main" id="{904BF8C3-1C1C-462E-B642-B4541ADAEF8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269" y="2425535"/>
            <a:ext cx="95661" cy="95661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E1F343E6-53E1-4ABA-9B74-3D9130645855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172" y="2573958"/>
            <a:ext cx="95661" cy="95661"/>
          </a:xfrm>
          <a:prstGeom prst="rect">
            <a:avLst/>
          </a:prstGeom>
        </p:spPr>
      </p:pic>
      <p:pic>
        <p:nvPicPr>
          <p:cNvPr id="81" name="Picture 80">
            <a:hlinkClick r:id="rId13" action="ppaction://hlinksldjump"/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589976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439267"/>
            <a:ext cx="104452" cy="104452"/>
          </a:xfrm>
          <a:prstGeom prst="rect">
            <a:avLst/>
          </a:prstGeom>
        </p:spPr>
      </p:pic>
      <p:pic>
        <p:nvPicPr>
          <p:cNvPr id="83" name="Picture 82">
            <a:hlinkClick r:id="rId13" action="ppaction://hlinksldjump"/>
            <a:extLst>
              <a:ext uri="{FF2B5EF4-FFF2-40B4-BE49-F238E27FC236}">
                <a16:creationId xmlns:a16="http://schemas.microsoft.com/office/drawing/2014/main" id="{07B52116-F348-44E3-9890-804D1A10375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879" y="2714881"/>
            <a:ext cx="94529" cy="945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659" y="3312121"/>
            <a:ext cx="91174" cy="91174"/>
          </a:xfrm>
          <a:prstGeom prst="rect">
            <a:avLst/>
          </a:prstGeom>
        </p:spPr>
      </p:pic>
      <p:pic>
        <p:nvPicPr>
          <p:cNvPr id="85" name="Picture 84">
            <a:hlinkClick r:id="rId28" action="ppaction://hlinksldjump"/>
            <a:extLst>
              <a:ext uri="{FF2B5EF4-FFF2-40B4-BE49-F238E27FC236}">
                <a16:creationId xmlns:a16="http://schemas.microsoft.com/office/drawing/2014/main" id="{8F4D4B7E-34BA-4A5A-9BF7-E6EC0125E86A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881" y="2352282"/>
            <a:ext cx="381017" cy="381017"/>
          </a:xfrm>
          <a:prstGeom prst="rect">
            <a:avLst/>
          </a:prstGeom>
        </p:spPr>
      </p:pic>
      <p:sp>
        <p:nvSpPr>
          <p:cNvPr id="86" name="TextBox 85">
            <a:hlinkClick r:id="rId28" action="ppaction://hlinksldjump"/>
            <a:extLst>
              <a:ext uri="{FF2B5EF4-FFF2-40B4-BE49-F238E27FC236}">
                <a16:creationId xmlns:a16="http://schemas.microsoft.com/office/drawing/2014/main" id="{24300508-D450-4117-8CB2-E69AE596ECD7}"/>
              </a:ext>
            </a:extLst>
          </p:cNvPr>
          <p:cNvSpPr txBox="1"/>
          <p:nvPr/>
        </p:nvSpPr>
        <p:spPr>
          <a:xfrm>
            <a:off x="4417291" y="2421959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CE41CB6B-A5D8-49F5-BD4D-7C5DB8E9672A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274" y="3109350"/>
            <a:ext cx="381017" cy="381017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6CF67BCD-1F53-4CE5-913F-0A51F96B1577}"/>
              </a:ext>
            </a:extLst>
          </p:cNvPr>
          <p:cNvSpPr txBox="1"/>
          <p:nvPr/>
        </p:nvSpPr>
        <p:spPr>
          <a:xfrm>
            <a:off x="4409684" y="3179027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 Disk Drive (D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9BE52FBB-D59E-4AA2-AAA9-2BB905FB5BFB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194" y="3109350"/>
            <a:ext cx="381017" cy="381017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id="{860D9F4C-7BE1-4F0B-8D18-53708614712A}"/>
              </a:ext>
            </a:extLst>
          </p:cNvPr>
          <p:cNvSpPr txBox="1"/>
          <p:nvPr/>
        </p:nvSpPr>
        <p:spPr>
          <a:xfrm>
            <a:off x="6055604" y="3179027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Removable Disk (F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C7D482B7-4B24-4B8A-B873-4F9FF16D307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6:50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E127A30-CF75-48A6-B972-9FB22F3BA0B7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1E5605B-13B6-4FF8-841B-2CDCAC1E5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F248489-B340-46A8-9E79-8169F35AE8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5453DC7-C9A9-474E-AAFC-4F4875E95AF9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FE7B8577-716B-4BFD-B6BA-AC9A22D9D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6" name="Arrow: Curved Up 15">
                <a:extLst>
                  <a:ext uri="{FF2B5EF4-FFF2-40B4-BE49-F238E27FC236}">
                    <a16:creationId xmlns:a16="http://schemas.microsoft.com/office/drawing/2014/main" id="{B4BD10D2-762F-4CD9-869C-C52D2477C12D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CA8CC52-CBF2-403B-9FEA-9A3C6CF6E0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D42DABF-D9AD-45A8-A961-A2E9C78C69FC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09" name="Picture 108">
                <a:extLst>
                  <a:ext uri="{FF2B5EF4-FFF2-40B4-BE49-F238E27FC236}">
                    <a16:creationId xmlns:a16="http://schemas.microsoft.com/office/drawing/2014/main" id="{7BDADC9F-5231-4E40-8B72-A093BD7DE4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10" name="Picture 109">
                <a:extLst>
                  <a:ext uri="{FF2B5EF4-FFF2-40B4-BE49-F238E27FC236}">
                    <a16:creationId xmlns:a16="http://schemas.microsoft.com/office/drawing/2014/main" id="{021A6771-5B0F-460B-9CA4-D780748BC5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106E469-CC51-4860-9D8D-640C81DAB21B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BB9426C-233D-4C32-BB10-241E119A03EC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BBF209E4-0511-4019-A7E6-5BBCAB695722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31851575-4A5F-4084-AE90-123F2811155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1DCA83F5-A0B3-4315-A25B-1782C89F058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611B4928-9165-43E8-AF2F-88940FFE567E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73DEB061-B2EE-4F1A-B894-A8EFE71440C3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CD3A98D5-2135-415B-BC78-BE44E5264F12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F2B55CB6-ABBA-4BD0-A57C-D640F1BEABD5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55A9613-E31B-48A2-BB05-4F2B3496A00B}"/>
              </a:ext>
            </a:extLst>
          </p:cNvPr>
          <p:cNvGrpSpPr/>
          <p:nvPr/>
        </p:nvGrpSpPr>
        <p:grpSpPr>
          <a:xfrm>
            <a:off x="3951546" y="1604581"/>
            <a:ext cx="1448562" cy="503580"/>
            <a:chOff x="3951546" y="1604581"/>
            <a:chExt cx="1448562" cy="50358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884ECBDF-98DC-4DC7-8A96-6487A4ED7721}"/>
                </a:ext>
              </a:extLst>
            </p:cNvPr>
            <p:cNvSpPr/>
            <p:nvPr/>
          </p:nvSpPr>
          <p:spPr>
            <a:xfrm>
              <a:off x="3951546" y="1628768"/>
              <a:ext cx="1448562" cy="450992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rgbClr val="D5CFB8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7306C62A-0E22-4DB2-A03F-E7F5C29E9FD3}"/>
                </a:ext>
              </a:extLst>
            </p:cNvPr>
            <p:cNvSpPr txBox="1"/>
            <p:nvPr/>
          </p:nvSpPr>
          <p:spPr>
            <a:xfrm>
              <a:off x="4010847" y="1604581"/>
              <a:ext cx="116410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Help and Support Center</a:t>
              </a:r>
            </a:p>
          </p:txBody>
        </p: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EFBE6403-5E4A-4A46-8E3C-845E470415E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998443" y="1790958"/>
              <a:ext cx="1342708" cy="0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85A38348-B2C6-4455-B35C-0D593B93460C}"/>
                </a:ext>
              </a:extLst>
            </p:cNvPr>
            <p:cNvSpPr txBox="1"/>
            <p:nvPr/>
          </p:nvSpPr>
          <p:spPr>
            <a:xfrm>
              <a:off x="4009984" y="1775546"/>
              <a:ext cx="1390124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Is this copy of Windows legal?</a:t>
              </a:r>
            </a:p>
          </p:txBody>
        </p:sp>
        <p:sp>
          <p:nvSpPr>
            <p:cNvPr id="132" name="TextBox 131">
              <a:hlinkClick r:id="rId37" action="ppaction://hlinksldjump"/>
              <a:extLst>
                <a:ext uri="{FF2B5EF4-FFF2-40B4-BE49-F238E27FC236}">
                  <a16:creationId xmlns:a16="http://schemas.microsoft.com/office/drawing/2014/main" id="{A7DBB336-6410-4815-BC8C-2DC8065E60D8}"/>
                </a:ext>
              </a:extLst>
            </p:cNvPr>
            <p:cNvSpPr txBox="1"/>
            <p:nvPr/>
          </p:nvSpPr>
          <p:spPr>
            <a:xfrm>
              <a:off x="4009971" y="1908106"/>
              <a:ext cx="80342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About Windows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3266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>
        <p:fade/>
      </p:transition>
    </mc:Choice>
    <mc:Fallback>
      <p:transition advClick="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4" y="40527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68851" y="-9431"/>
            <a:ext cx="8178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hlinkClick r:id="rId12" action="ppaction://hlinksldjump"/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117505" y="912026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115883" y="1767983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115072" y="2623661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Folder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88742" y="1132887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89553" y="1273311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3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88019" y="1411923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88019" y="2007865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88830" y="2148289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3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87296" y="2286901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1550855" y="839671"/>
            <a:ext cx="10609823" cy="5758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476443" y="690886"/>
            <a:ext cx="1132503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5" y="711768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E5F61BB-31DC-4B13-B4D8-B31A2A62A12C}"/>
              </a:ext>
            </a:extLst>
          </p:cNvPr>
          <p:cNvGrpSpPr/>
          <p:nvPr/>
        </p:nvGrpSpPr>
        <p:grpSpPr>
          <a:xfrm>
            <a:off x="1550856" y="812853"/>
            <a:ext cx="2078396" cy="200055"/>
            <a:chOff x="3933784" y="2059700"/>
            <a:chExt cx="2078396" cy="200055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5181217-7D6E-409D-AE6F-D03EB1ECF05C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E81878A2-B9D4-4421-AC11-6828E655E088}"/>
                </a:ext>
              </a:extLst>
            </p:cNvPr>
            <p:cNvSpPr txBox="1"/>
            <p:nvPr/>
          </p:nvSpPr>
          <p:spPr>
            <a:xfrm>
              <a:off x="3951546" y="2059700"/>
              <a:ext cx="93326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Hard Disk Drives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A56E9326-9A09-4C2E-8D4D-41A429E8735E}"/>
              </a:ext>
            </a:extLst>
          </p:cNvPr>
          <p:cNvGrpSpPr/>
          <p:nvPr/>
        </p:nvGrpSpPr>
        <p:grpSpPr>
          <a:xfrm>
            <a:off x="1550856" y="1571605"/>
            <a:ext cx="2078396" cy="200055"/>
            <a:chOff x="3933784" y="2059700"/>
            <a:chExt cx="2078396" cy="200055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772F8EE-FA9A-4E52-9D92-8692C625D7B5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813ED28-AFC4-40E8-8CF8-B73A584B2AE5}"/>
                </a:ext>
              </a:extLst>
            </p:cNvPr>
            <p:cNvSpPr txBox="1"/>
            <p:nvPr/>
          </p:nvSpPr>
          <p:spPr>
            <a:xfrm>
              <a:off x="3951546" y="2059700"/>
              <a:ext cx="166263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 with Removable Storage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75"/>
            <a:ext cx="1086818" cy="203112"/>
            <a:chOff x="2737213" y="5771071"/>
            <a:chExt cx="1228725" cy="229635"/>
          </a:xfrm>
        </p:grpSpPr>
        <p:pic>
          <p:nvPicPr>
            <p:cNvPr id="74" name="Picture 73">
              <a:hlinkClick r:id="rId16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21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3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1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pic>
        <p:nvPicPr>
          <p:cNvPr id="16" name="Picture 15">
            <a:hlinkClick r:id="rId22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B04DE5-9205-4E6E-AABB-E683D30CA8EE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13" y="1173551"/>
            <a:ext cx="95661" cy="956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A31602D-F3B4-424E-872D-BF1BC08FBE7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16" y="1321974"/>
            <a:ext cx="95661" cy="95661"/>
          </a:xfrm>
          <a:prstGeom prst="rect">
            <a:avLst/>
          </a:prstGeom>
        </p:spPr>
      </p:pic>
      <p:pic>
        <p:nvPicPr>
          <p:cNvPr id="22" name="Picture 21">
            <a:hlinkClick r:id="rId13" action="ppaction://hlinksldjump"/>
            <a:extLst>
              <a:ext uri="{FF2B5EF4-FFF2-40B4-BE49-F238E27FC236}">
                <a16:creationId xmlns:a16="http://schemas.microsoft.com/office/drawing/2014/main" id="{2640CDE0-1C97-4BF0-9D81-9BF0A31D464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337992"/>
            <a:ext cx="104452" cy="10445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A4A7BC1-448A-4028-9CBF-6191CDCB0594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187283"/>
            <a:ext cx="104452" cy="104452"/>
          </a:xfrm>
          <a:prstGeom prst="rect">
            <a:avLst/>
          </a:prstGeom>
        </p:spPr>
      </p:pic>
      <p:pic>
        <p:nvPicPr>
          <p:cNvPr id="80" name="Picture 79">
            <a:hlinkClick r:id="rId13" action="ppaction://hlinksldjump"/>
            <a:extLst>
              <a:ext uri="{FF2B5EF4-FFF2-40B4-BE49-F238E27FC236}">
                <a16:creationId xmlns:a16="http://schemas.microsoft.com/office/drawing/2014/main" id="{5F4B3CA0-59BE-4B71-B250-44648736CFF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23" y="1462897"/>
            <a:ext cx="94529" cy="9452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277DCF9-2C31-476A-BE4B-3993EF060B3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03" y="2060137"/>
            <a:ext cx="91174" cy="91174"/>
          </a:xfrm>
          <a:prstGeom prst="rect">
            <a:avLst/>
          </a:prstGeom>
        </p:spPr>
      </p:pic>
      <p:pic>
        <p:nvPicPr>
          <p:cNvPr id="28" name="Picture 27">
            <a:hlinkClick r:id="rId29" action="ppaction://hlinksldjump"/>
            <a:extLst>
              <a:ext uri="{FF2B5EF4-FFF2-40B4-BE49-F238E27FC236}">
                <a16:creationId xmlns:a16="http://schemas.microsoft.com/office/drawing/2014/main" id="{8D716D48-2D67-4CEB-8421-02A6729B8AC2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525" y="1100298"/>
            <a:ext cx="381017" cy="381017"/>
          </a:xfrm>
          <a:prstGeom prst="rect">
            <a:avLst/>
          </a:prstGeom>
        </p:spPr>
      </p:pic>
      <p:sp>
        <p:nvSpPr>
          <p:cNvPr id="29" name="TextBox 28">
            <a:hlinkClick r:id="rId29" action="ppaction://hlinksldjump"/>
            <a:extLst>
              <a:ext uri="{FF2B5EF4-FFF2-40B4-BE49-F238E27FC236}">
                <a16:creationId xmlns:a16="http://schemas.microsoft.com/office/drawing/2014/main" id="{35DC46DA-7A91-43FD-B2DC-FA4AD6889989}"/>
              </a:ext>
            </a:extLst>
          </p:cNvPr>
          <p:cNvSpPr txBox="1"/>
          <p:nvPr/>
        </p:nvSpPr>
        <p:spPr>
          <a:xfrm>
            <a:off x="2010935" y="1169975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02F8F5FF-FD86-4626-AEF2-DD41A63FB789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918" y="1857366"/>
            <a:ext cx="381017" cy="381017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816C246C-5282-4175-B710-4F7D51CB9391}"/>
              </a:ext>
            </a:extLst>
          </p:cNvPr>
          <p:cNvSpPr txBox="1"/>
          <p:nvPr/>
        </p:nvSpPr>
        <p:spPr>
          <a:xfrm>
            <a:off x="2003328" y="1927043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 Disk Drive (D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E06C0B4E-9243-49C4-A2E9-6D40275E035D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38" y="1857366"/>
            <a:ext cx="381017" cy="381017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D4733471-A5EC-4069-94C7-77A0C5C06D75}"/>
              </a:ext>
            </a:extLst>
          </p:cNvPr>
          <p:cNvSpPr txBox="1"/>
          <p:nvPr/>
        </p:nvSpPr>
        <p:spPr>
          <a:xfrm>
            <a:off x="3649248" y="1927043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Removable Disk (F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7BC45D6F-1119-4231-B8E7-E0263E398493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6:46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3C5213CC-3F1B-4AD1-A5AE-1837A1A49C6E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41DE5EDC-A170-437A-961C-F85E9E672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BBD63D13-D54C-43CA-858D-862A7FFD047E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DB694B78-0219-444A-8E66-92AC6E420E3A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id="{D80B9982-A6A5-4164-BAC6-9248486A5C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0" name="Arrow: Curved Up 129">
                <a:extLst>
                  <a:ext uri="{FF2B5EF4-FFF2-40B4-BE49-F238E27FC236}">
                    <a16:creationId xmlns:a16="http://schemas.microsoft.com/office/drawing/2014/main" id="{93063BD5-B597-4DA5-908B-A919D71BD74C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E14F7982-1F1C-4B57-B77A-15AE9C3E3641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5EED2555-EB45-449D-A8CD-DB738BC80F63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24" name="Picture 123">
                <a:extLst>
                  <a:ext uri="{FF2B5EF4-FFF2-40B4-BE49-F238E27FC236}">
                    <a16:creationId xmlns:a16="http://schemas.microsoft.com/office/drawing/2014/main" id="{44EA8164-168D-4D48-BF53-FBACA18F157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28" name="Picture 127">
                <a:extLst>
                  <a:ext uri="{FF2B5EF4-FFF2-40B4-BE49-F238E27FC236}">
                    <a16:creationId xmlns:a16="http://schemas.microsoft.com/office/drawing/2014/main" id="{34C14C30-339E-4923-9988-B410F42A98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6C186A8C-85DF-47FE-94A7-083ED18BEE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6A67014-8B7F-4062-93D3-619C7F48368D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D418111D-CBD5-42D3-AF69-282A0923B68B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34AF015B-96C6-4036-9189-61D7634E958E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5F5361B8-FD3B-403E-B6CC-01772CFC7D5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F3580C8B-CF29-465A-A8E7-17AEC576ABD7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7DE0B8D1-DF85-4597-B458-D9AED6E965CB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AF70266D-A031-44A9-A8EB-688EAFC74E06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A71F40B9-FE9F-43D0-B817-0D2533729D36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1114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4" y="40527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68851" y="-9431"/>
            <a:ext cx="8178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hlinkClick r:id="rId12" action="ppaction://hlinksldjump"/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117505" y="912026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115883" y="1767983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115072" y="2623661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Folder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88742" y="1132887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89553" y="1273311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3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88019" y="1411923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88019" y="2007865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88830" y="2148289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3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87296" y="2286901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1550855" y="839671"/>
            <a:ext cx="10609823" cy="5758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476443" y="690886"/>
            <a:ext cx="1132503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5" y="711768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E5F61BB-31DC-4B13-B4D8-B31A2A62A12C}"/>
              </a:ext>
            </a:extLst>
          </p:cNvPr>
          <p:cNvGrpSpPr/>
          <p:nvPr/>
        </p:nvGrpSpPr>
        <p:grpSpPr>
          <a:xfrm>
            <a:off x="1550856" y="812853"/>
            <a:ext cx="2078396" cy="200055"/>
            <a:chOff x="3933784" y="2059700"/>
            <a:chExt cx="2078396" cy="200055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5181217-7D6E-409D-AE6F-D03EB1ECF05C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E81878A2-B9D4-4421-AC11-6828E655E088}"/>
                </a:ext>
              </a:extLst>
            </p:cNvPr>
            <p:cNvSpPr txBox="1"/>
            <p:nvPr/>
          </p:nvSpPr>
          <p:spPr>
            <a:xfrm>
              <a:off x="3951546" y="2059700"/>
              <a:ext cx="93326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Hard Disk Drives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A56E9326-9A09-4C2E-8D4D-41A429E8735E}"/>
              </a:ext>
            </a:extLst>
          </p:cNvPr>
          <p:cNvGrpSpPr/>
          <p:nvPr/>
        </p:nvGrpSpPr>
        <p:grpSpPr>
          <a:xfrm>
            <a:off x="1550856" y="1571605"/>
            <a:ext cx="2078396" cy="200055"/>
            <a:chOff x="3933784" y="2059700"/>
            <a:chExt cx="2078396" cy="200055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772F8EE-FA9A-4E52-9D92-8692C625D7B5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813ED28-AFC4-40E8-8CF8-B73A584B2AE5}"/>
                </a:ext>
              </a:extLst>
            </p:cNvPr>
            <p:cNvSpPr txBox="1"/>
            <p:nvPr/>
          </p:nvSpPr>
          <p:spPr>
            <a:xfrm>
              <a:off x="3951546" y="2059700"/>
              <a:ext cx="166263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 with Removable Storage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75"/>
            <a:ext cx="1086818" cy="203112"/>
            <a:chOff x="2737213" y="5771071"/>
            <a:chExt cx="1228725" cy="229635"/>
          </a:xfrm>
        </p:grpSpPr>
        <p:pic>
          <p:nvPicPr>
            <p:cNvPr id="74" name="Picture 73">
              <a:hlinkClick r:id="rId16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21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3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1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pic>
        <p:nvPicPr>
          <p:cNvPr id="16" name="Picture 15">
            <a:hlinkClick r:id="rId22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B04DE5-9205-4E6E-AABB-E683D30CA8EE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13" y="1173551"/>
            <a:ext cx="95661" cy="956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A31602D-F3B4-424E-872D-BF1BC08FBE7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16" y="1321974"/>
            <a:ext cx="95661" cy="95661"/>
          </a:xfrm>
          <a:prstGeom prst="rect">
            <a:avLst/>
          </a:prstGeom>
        </p:spPr>
      </p:pic>
      <p:pic>
        <p:nvPicPr>
          <p:cNvPr id="22" name="Picture 21">
            <a:hlinkClick r:id="rId13" action="ppaction://hlinksldjump"/>
            <a:extLst>
              <a:ext uri="{FF2B5EF4-FFF2-40B4-BE49-F238E27FC236}">
                <a16:creationId xmlns:a16="http://schemas.microsoft.com/office/drawing/2014/main" id="{2640CDE0-1C97-4BF0-9D81-9BF0A31D464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337992"/>
            <a:ext cx="104452" cy="10445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A4A7BC1-448A-4028-9CBF-6191CDCB0594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187283"/>
            <a:ext cx="104452" cy="104452"/>
          </a:xfrm>
          <a:prstGeom prst="rect">
            <a:avLst/>
          </a:prstGeom>
        </p:spPr>
      </p:pic>
      <p:pic>
        <p:nvPicPr>
          <p:cNvPr id="80" name="Picture 79">
            <a:hlinkClick r:id="rId13" action="ppaction://hlinksldjump"/>
            <a:extLst>
              <a:ext uri="{FF2B5EF4-FFF2-40B4-BE49-F238E27FC236}">
                <a16:creationId xmlns:a16="http://schemas.microsoft.com/office/drawing/2014/main" id="{5F4B3CA0-59BE-4B71-B250-44648736CFF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23" y="1462897"/>
            <a:ext cx="94529" cy="9452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277DCF9-2C31-476A-BE4B-3993EF060B3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03" y="2060137"/>
            <a:ext cx="91174" cy="91174"/>
          </a:xfrm>
          <a:prstGeom prst="rect">
            <a:avLst/>
          </a:prstGeom>
        </p:spPr>
      </p:pic>
      <p:pic>
        <p:nvPicPr>
          <p:cNvPr id="28" name="Picture 27">
            <a:hlinkClick r:id="rId29" action="ppaction://hlinksldjump"/>
            <a:extLst>
              <a:ext uri="{FF2B5EF4-FFF2-40B4-BE49-F238E27FC236}">
                <a16:creationId xmlns:a16="http://schemas.microsoft.com/office/drawing/2014/main" id="{8D716D48-2D67-4CEB-8421-02A6729B8AC2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525" y="1100298"/>
            <a:ext cx="381017" cy="381017"/>
          </a:xfrm>
          <a:prstGeom prst="rect">
            <a:avLst/>
          </a:prstGeom>
        </p:spPr>
      </p:pic>
      <p:sp>
        <p:nvSpPr>
          <p:cNvPr id="29" name="TextBox 28">
            <a:hlinkClick r:id="rId29" action="ppaction://hlinksldjump"/>
            <a:extLst>
              <a:ext uri="{FF2B5EF4-FFF2-40B4-BE49-F238E27FC236}">
                <a16:creationId xmlns:a16="http://schemas.microsoft.com/office/drawing/2014/main" id="{35DC46DA-7A91-43FD-B2DC-FA4AD6889989}"/>
              </a:ext>
            </a:extLst>
          </p:cNvPr>
          <p:cNvSpPr txBox="1"/>
          <p:nvPr/>
        </p:nvSpPr>
        <p:spPr>
          <a:xfrm>
            <a:off x="2010935" y="1169975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02F8F5FF-FD86-4626-AEF2-DD41A63FB789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918" y="1857366"/>
            <a:ext cx="381017" cy="381017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816C246C-5282-4175-B710-4F7D51CB9391}"/>
              </a:ext>
            </a:extLst>
          </p:cNvPr>
          <p:cNvSpPr txBox="1"/>
          <p:nvPr/>
        </p:nvSpPr>
        <p:spPr>
          <a:xfrm>
            <a:off x="2003328" y="1927043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 Disk Drive (D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E06C0B4E-9243-49C4-A2E9-6D40275E035D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38" y="1857366"/>
            <a:ext cx="381017" cy="381017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D4733471-A5EC-4069-94C7-77A0C5C06D75}"/>
              </a:ext>
            </a:extLst>
          </p:cNvPr>
          <p:cNvSpPr txBox="1"/>
          <p:nvPr/>
        </p:nvSpPr>
        <p:spPr>
          <a:xfrm>
            <a:off x="3649248" y="1927043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Removable Disk (F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7BC45D6F-1119-4231-B8E7-E0263E398493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6:48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D6EB09F7-7F34-4176-A8C7-6C1CA3BA235C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109" name="Picture 108">
              <a:extLst>
                <a:ext uri="{FF2B5EF4-FFF2-40B4-BE49-F238E27FC236}">
                  <a16:creationId xmlns:a16="http://schemas.microsoft.com/office/drawing/2014/main" id="{69B43C17-2D28-4F98-B7E4-EA87F8F554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10" name="Picture 109">
              <a:extLst>
                <a:ext uri="{FF2B5EF4-FFF2-40B4-BE49-F238E27FC236}">
                  <a16:creationId xmlns:a16="http://schemas.microsoft.com/office/drawing/2014/main" id="{374DDC05-F82E-4405-AB61-E6F31870E0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394EC660-4056-4BE7-9284-A2527A42554A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1B8D6348-6748-454D-B4E6-9A3CDBA78A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6" name="Arrow: Curved Up 135">
                <a:extLst>
                  <a:ext uri="{FF2B5EF4-FFF2-40B4-BE49-F238E27FC236}">
                    <a16:creationId xmlns:a16="http://schemas.microsoft.com/office/drawing/2014/main" id="{4F4FF5DA-AF71-4BF4-AC2F-5A7BE81C5BBC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5" name="Picture 114">
              <a:extLst>
                <a:ext uri="{FF2B5EF4-FFF2-40B4-BE49-F238E27FC236}">
                  <a16:creationId xmlns:a16="http://schemas.microsoft.com/office/drawing/2014/main" id="{E8E35598-5F80-4DAC-8A75-C38A01C73511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D7A9FFD-8F72-4BAD-9697-2677BEEEE5B0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3" name="Picture 132">
                <a:extLst>
                  <a:ext uri="{FF2B5EF4-FFF2-40B4-BE49-F238E27FC236}">
                    <a16:creationId xmlns:a16="http://schemas.microsoft.com/office/drawing/2014/main" id="{719DCBC6-BE4F-41FC-8091-FC09BE63736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4" name="Picture 133">
                <a:extLst>
                  <a:ext uri="{FF2B5EF4-FFF2-40B4-BE49-F238E27FC236}">
                    <a16:creationId xmlns:a16="http://schemas.microsoft.com/office/drawing/2014/main" id="{36BBF29E-1199-47FA-BDBD-B42E5EB92E7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EEB2D482-3440-4293-AAED-7ABFEF6DAC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9159908D-A3A7-4822-A85A-13DAC2C49194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2F886539-AC69-4B78-B899-079FAE8183F0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3E00D9D1-8EE3-454E-95D9-E8726973BF93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AAE5CFA9-2EEE-49B2-85A7-8BF379855D2C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BCF814AC-C4B0-4FF7-8DAE-0D7ECB2FF45D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096FE0CE-9465-4834-BA92-A91E6B9D97DA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745E578C-5429-4F71-8C2C-E51313C1FDC3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01CE76B4-3142-4F83-BA20-D6E004D88C5B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3031365F-E319-4CF3-A3F0-2DFE06EF470D}"/>
              </a:ext>
            </a:extLst>
          </p:cNvPr>
          <p:cNvGrpSpPr/>
          <p:nvPr/>
        </p:nvGrpSpPr>
        <p:grpSpPr>
          <a:xfrm>
            <a:off x="1572053" y="343265"/>
            <a:ext cx="1448562" cy="503580"/>
            <a:chOff x="3951546" y="1604581"/>
            <a:chExt cx="1448562" cy="503580"/>
          </a:xfrm>
        </p:grpSpPr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B17A8057-A65E-40D2-AAE2-06BC8E66A676}"/>
                </a:ext>
              </a:extLst>
            </p:cNvPr>
            <p:cNvSpPr/>
            <p:nvPr/>
          </p:nvSpPr>
          <p:spPr>
            <a:xfrm>
              <a:off x="3951546" y="1628768"/>
              <a:ext cx="1448562" cy="450992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rgbClr val="D5CFB8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5" name="TextBox 144">
              <a:extLst>
                <a:ext uri="{FF2B5EF4-FFF2-40B4-BE49-F238E27FC236}">
                  <a16:creationId xmlns:a16="http://schemas.microsoft.com/office/drawing/2014/main" id="{18FB2FFC-D99D-4E10-B5EB-3000D8D5A61C}"/>
                </a:ext>
              </a:extLst>
            </p:cNvPr>
            <p:cNvSpPr txBox="1"/>
            <p:nvPr/>
          </p:nvSpPr>
          <p:spPr>
            <a:xfrm>
              <a:off x="4010847" y="1604581"/>
              <a:ext cx="116410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Help and Support Center</a:t>
              </a:r>
            </a:p>
          </p:txBody>
        </p: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BC7CB4E2-2357-4E75-83E4-E8B765DA885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998443" y="1790958"/>
              <a:ext cx="1342708" cy="0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7" name="TextBox 146">
              <a:extLst>
                <a:ext uri="{FF2B5EF4-FFF2-40B4-BE49-F238E27FC236}">
                  <a16:creationId xmlns:a16="http://schemas.microsoft.com/office/drawing/2014/main" id="{E6716DB7-9710-4062-B0D3-D00D546B3BA6}"/>
                </a:ext>
              </a:extLst>
            </p:cNvPr>
            <p:cNvSpPr txBox="1"/>
            <p:nvPr/>
          </p:nvSpPr>
          <p:spPr>
            <a:xfrm>
              <a:off x="4009984" y="1775546"/>
              <a:ext cx="1390124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Is this copy of Windows legal?</a:t>
              </a:r>
            </a:p>
          </p:txBody>
        </p:sp>
        <p:sp>
          <p:nvSpPr>
            <p:cNvPr id="148" name="TextBox 147">
              <a:hlinkClick r:id="rId38" action="ppaction://hlinksldjump"/>
              <a:extLst>
                <a:ext uri="{FF2B5EF4-FFF2-40B4-BE49-F238E27FC236}">
                  <a16:creationId xmlns:a16="http://schemas.microsoft.com/office/drawing/2014/main" id="{11EC1535-540F-4FEF-A063-47A080B3BF8D}"/>
                </a:ext>
              </a:extLst>
            </p:cNvPr>
            <p:cNvSpPr txBox="1"/>
            <p:nvPr/>
          </p:nvSpPr>
          <p:spPr>
            <a:xfrm>
              <a:off x="4009971" y="1908106"/>
              <a:ext cx="80342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About Windows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55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03531"/>
            <a:chOff x="769494" y="6635569"/>
            <a:chExt cx="1088547" cy="203531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1905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E6511866-F0A1-4CFB-9E96-6CCEE1FBD6D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19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03531"/>
            <a:chOff x="769494" y="6635569"/>
            <a:chExt cx="1088547" cy="203531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1905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38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775" y="2086519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8178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hlinkClick r:id="rId12" action="ppaction://hlinksldjump"/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2501967" y="2161293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500345" y="3017250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2499534" y="3872928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Folder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673204" y="2382154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674015" y="2522578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3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672481" y="2661190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2481" y="3257132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3292" y="3397556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3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758" y="3536168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6518"/>
            <a:ext cx="4251961" cy="35135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6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8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E5F61BB-31DC-4B13-B4D8-B31A2A62A12C}"/>
              </a:ext>
            </a:extLst>
          </p:cNvPr>
          <p:cNvGrpSpPr/>
          <p:nvPr/>
        </p:nvGrpSpPr>
        <p:grpSpPr>
          <a:xfrm>
            <a:off x="3933784" y="2059700"/>
            <a:ext cx="2078396" cy="200055"/>
            <a:chOff x="3933784" y="2059700"/>
            <a:chExt cx="2078396" cy="200055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5181217-7D6E-409D-AE6F-D03EB1ECF05C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E81878A2-B9D4-4421-AC11-6828E655E088}"/>
                </a:ext>
              </a:extLst>
            </p:cNvPr>
            <p:cNvSpPr txBox="1"/>
            <p:nvPr/>
          </p:nvSpPr>
          <p:spPr>
            <a:xfrm>
              <a:off x="3951546" y="2059700"/>
              <a:ext cx="93326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Hard Disk Drives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A56E9326-9A09-4C2E-8D4D-41A429E8735E}"/>
              </a:ext>
            </a:extLst>
          </p:cNvPr>
          <p:cNvGrpSpPr/>
          <p:nvPr/>
        </p:nvGrpSpPr>
        <p:grpSpPr>
          <a:xfrm>
            <a:off x="3933784" y="2818452"/>
            <a:ext cx="2078396" cy="200055"/>
            <a:chOff x="3933784" y="2059700"/>
            <a:chExt cx="2078396" cy="200055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772F8EE-FA9A-4E52-9D92-8692C625D7B5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813ED28-AFC4-40E8-8CF8-B73A584B2AE5}"/>
                </a:ext>
              </a:extLst>
            </p:cNvPr>
            <p:cNvSpPr txBox="1"/>
            <p:nvPr/>
          </p:nvSpPr>
          <p:spPr>
            <a:xfrm>
              <a:off x="3951546" y="2059700"/>
              <a:ext cx="166263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 with Removable Storage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75"/>
            <a:ext cx="1086818" cy="203112"/>
            <a:chOff x="2737213" y="5771071"/>
            <a:chExt cx="1228725" cy="229635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8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8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8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3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8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1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pic>
        <p:nvPicPr>
          <p:cNvPr id="79" name="Picture 78">
            <a:extLst>
              <a:ext uri="{FF2B5EF4-FFF2-40B4-BE49-F238E27FC236}">
                <a16:creationId xmlns:a16="http://schemas.microsoft.com/office/drawing/2014/main" id="{904BF8C3-1C1C-462E-B642-B4541ADAEF8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269" y="2425535"/>
            <a:ext cx="95661" cy="95661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E1F343E6-53E1-4ABA-9B74-3D9130645855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172" y="2573958"/>
            <a:ext cx="95661" cy="95661"/>
          </a:xfrm>
          <a:prstGeom prst="rect">
            <a:avLst/>
          </a:prstGeom>
        </p:spPr>
      </p:pic>
      <p:pic>
        <p:nvPicPr>
          <p:cNvPr id="81" name="Picture 80">
            <a:hlinkClick r:id="rId13" action="ppaction://hlinksldjump"/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589976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439267"/>
            <a:ext cx="104452" cy="104452"/>
          </a:xfrm>
          <a:prstGeom prst="rect">
            <a:avLst/>
          </a:prstGeom>
        </p:spPr>
      </p:pic>
      <p:pic>
        <p:nvPicPr>
          <p:cNvPr id="83" name="Picture 82">
            <a:hlinkClick r:id="rId13" action="ppaction://hlinksldjump"/>
            <a:extLst>
              <a:ext uri="{FF2B5EF4-FFF2-40B4-BE49-F238E27FC236}">
                <a16:creationId xmlns:a16="http://schemas.microsoft.com/office/drawing/2014/main" id="{07B52116-F348-44E3-9890-804D1A10375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879" y="2714881"/>
            <a:ext cx="94529" cy="945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659" y="3312121"/>
            <a:ext cx="91174" cy="91174"/>
          </a:xfrm>
          <a:prstGeom prst="rect">
            <a:avLst/>
          </a:prstGeom>
        </p:spPr>
      </p:pic>
      <p:pic>
        <p:nvPicPr>
          <p:cNvPr id="85" name="Picture 84">
            <a:hlinkClick r:id="rId28" action="ppaction://hlinksldjump"/>
            <a:extLst>
              <a:ext uri="{FF2B5EF4-FFF2-40B4-BE49-F238E27FC236}">
                <a16:creationId xmlns:a16="http://schemas.microsoft.com/office/drawing/2014/main" id="{8F4D4B7E-34BA-4A5A-9BF7-E6EC0125E86A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881" y="2352282"/>
            <a:ext cx="381017" cy="381017"/>
          </a:xfrm>
          <a:prstGeom prst="rect">
            <a:avLst/>
          </a:prstGeom>
        </p:spPr>
      </p:pic>
      <p:sp>
        <p:nvSpPr>
          <p:cNvPr id="86" name="TextBox 85">
            <a:hlinkClick r:id="rId28" action="ppaction://hlinksldjump"/>
            <a:extLst>
              <a:ext uri="{FF2B5EF4-FFF2-40B4-BE49-F238E27FC236}">
                <a16:creationId xmlns:a16="http://schemas.microsoft.com/office/drawing/2014/main" id="{24300508-D450-4117-8CB2-E69AE596ECD7}"/>
              </a:ext>
            </a:extLst>
          </p:cNvPr>
          <p:cNvSpPr txBox="1"/>
          <p:nvPr/>
        </p:nvSpPr>
        <p:spPr>
          <a:xfrm>
            <a:off x="4417291" y="2421959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CE41CB6B-A5D8-49F5-BD4D-7C5DB8E9672A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274" y="3109350"/>
            <a:ext cx="381017" cy="381017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6CF67BCD-1F53-4CE5-913F-0A51F96B1577}"/>
              </a:ext>
            </a:extLst>
          </p:cNvPr>
          <p:cNvSpPr txBox="1"/>
          <p:nvPr/>
        </p:nvSpPr>
        <p:spPr>
          <a:xfrm>
            <a:off x="4409684" y="3179027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 Disk Drive (D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9BE52FBB-D59E-4AA2-AAA9-2BB905FB5BFB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194" y="3109350"/>
            <a:ext cx="381017" cy="381017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id="{860D9F4C-7BE1-4F0B-8D18-53708614712A}"/>
              </a:ext>
            </a:extLst>
          </p:cNvPr>
          <p:cNvSpPr txBox="1"/>
          <p:nvPr/>
        </p:nvSpPr>
        <p:spPr>
          <a:xfrm>
            <a:off x="6055604" y="3179027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Removable Disk (F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C7D482B7-4B24-4B8A-B873-4F9FF16D307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7:01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E127A30-CF75-48A6-B972-9FB22F3BA0B7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1E5605B-13B6-4FF8-841B-2CDCAC1E55E4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F248489-B340-46A8-9E79-8169F35AE8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5453DC7-C9A9-474E-AAFC-4F4875E95AF9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FE7B8577-716B-4BFD-B6BA-AC9A22D9DB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6" name="Arrow: Curved Up 15">
                <a:extLst>
                  <a:ext uri="{FF2B5EF4-FFF2-40B4-BE49-F238E27FC236}">
                    <a16:creationId xmlns:a16="http://schemas.microsoft.com/office/drawing/2014/main" id="{B4BD10D2-762F-4CD9-869C-C52D2477C12D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CA8CC52-CBF2-403B-9FEA-9A3C6CF6E0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D42DABF-D9AD-45A8-A961-A2E9C78C69FC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09" name="Picture 108">
                <a:extLst>
                  <a:ext uri="{FF2B5EF4-FFF2-40B4-BE49-F238E27FC236}">
                    <a16:creationId xmlns:a16="http://schemas.microsoft.com/office/drawing/2014/main" id="{7BDADC9F-5231-4E40-8B72-A093BD7DE4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10" name="Picture 109">
                <a:extLst>
                  <a:ext uri="{FF2B5EF4-FFF2-40B4-BE49-F238E27FC236}">
                    <a16:creationId xmlns:a16="http://schemas.microsoft.com/office/drawing/2014/main" id="{021A6771-5B0F-460B-9CA4-D780748BC5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106E469-CC51-4860-9D8D-640C81DAB21B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BB9426C-233D-4C32-BB10-241E119A03EC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BBF209E4-0511-4019-A7E6-5BBCAB695722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31851575-4A5F-4084-AE90-123F2811155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1DCA83F5-A0B3-4315-A25B-1782C89F058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611B4928-9165-43E8-AF2F-88940FFE567E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73DEB061-B2EE-4F1A-B894-A8EFE71440C3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CD3A98D5-2135-415B-BC78-BE44E5264F12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F2B55CB6-ABBA-4BD0-A57C-D640F1BEABD5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50AAC607-F20A-4DDA-87F6-30349B896C48}"/>
              </a:ext>
            </a:extLst>
          </p:cNvPr>
          <p:cNvGrpSpPr/>
          <p:nvPr/>
        </p:nvGrpSpPr>
        <p:grpSpPr>
          <a:xfrm>
            <a:off x="3450124" y="1964119"/>
            <a:ext cx="3832794" cy="2851525"/>
            <a:chOff x="2377812" y="1252567"/>
            <a:chExt cx="3832794" cy="2851525"/>
          </a:xfrm>
        </p:grpSpPr>
        <p:sp>
          <p:nvSpPr>
            <p:cNvPr id="122" name="Rectangle 121">
              <a:extLst>
                <a:ext uri="{FF2B5EF4-FFF2-40B4-BE49-F238E27FC236}">
                  <a16:creationId xmlns:a16="http://schemas.microsoft.com/office/drawing/2014/main" id="{601582C3-9807-4543-AAE4-77E69A276705}"/>
                </a:ext>
              </a:extLst>
            </p:cNvPr>
            <p:cNvSpPr/>
            <p:nvPr/>
          </p:nvSpPr>
          <p:spPr>
            <a:xfrm>
              <a:off x="2415778" y="2313531"/>
              <a:ext cx="3766303" cy="1783009"/>
            </a:xfrm>
            <a:prstGeom prst="rect">
              <a:avLst/>
            </a:prstGeom>
            <a:gradFill>
              <a:gsLst>
                <a:gs pos="0">
                  <a:srgbClr val="F2F4F5"/>
                </a:gs>
                <a:gs pos="100000">
                  <a:srgbClr val="F1F2EE"/>
                </a:gs>
              </a:gsLst>
              <a:lin ang="5400000" scaled="1"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1" name="Picture 130">
              <a:extLst>
                <a:ext uri="{FF2B5EF4-FFF2-40B4-BE49-F238E27FC236}">
                  <a16:creationId xmlns:a16="http://schemas.microsoft.com/office/drawing/2014/main" id="{C71A45CF-0266-404D-81A2-561F62633E48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778" y="1465777"/>
              <a:ext cx="3776025" cy="802505"/>
            </a:xfrm>
            <a:prstGeom prst="rect">
              <a:avLst/>
            </a:prstGeom>
          </p:spPr>
        </p:pic>
        <p:pic>
          <p:nvPicPr>
            <p:cNvPr id="132" name="Picture 131">
              <a:extLst>
                <a:ext uri="{FF2B5EF4-FFF2-40B4-BE49-F238E27FC236}">
                  <a16:creationId xmlns:a16="http://schemas.microsoft.com/office/drawing/2014/main" id="{3E9DE43A-F254-414E-8035-0C1801826ADB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08633" y="2267812"/>
              <a:ext cx="3776361" cy="45719"/>
            </a:xfrm>
            <a:prstGeom prst="rect">
              <a:avLst/>
            </a:prstGeom>
          </p:spPr>
        </p:pic>
        <p:pic>
          <p:nvPicPr>
            <p:cNvPr id="133" name="Picture 132">
              <a:extLst>
                <a:ext uri="{FF2B5EF4-FFF2-40B4-BE49-F238E27FC236}">
                  <a16:creationId xmlns:a16="http://schemas.microsoft.com/office/drawing/2014/main" id="{FB7F9506-8B02-4352-B36E-FEAB88A233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724" b="48276" l="1515" r="98485">
                          <a14:foregroundMark x1="37879" y1="36207" x2="37879" y2="36207"/>
                          <a14:foregroundMark x1="24242" y1="22414" x2="78788" y2="5172"/>
                          <a14:foregroundMark x1="78788" y1="5172" x2="31818" y2="43103"/>
                          <a14:foregroundMark x1="31818" y1="43103" x2="10606" y2="5172"/>
                          <a14:foregroundMark x1="3030" y1="12069" x2="4545" y2="48276"/>
                          <a14:foregroundMark x1="74242" y1="46552" x2="87879" y2="8621"/>
                          <a14:foregroundMark x1="95455" y1="6897" x2="98485" y2="482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643" b="49821"/>
            <a:stretch/>
          </p:blipFill>
          <p:spPr>
            <a:xfrm>
              <a:off x="6078330" y="1252567"/>
              <a:ext cx="132276" cy="213210"/>
            </a:xfrm>
            <a:prstGeom prst="rect">
              <a:avLst/>
            </a:prstGeom>
          </p:spPr>
        </p:pic>
        <p:pic>
          <p:nvPicPr>
            <p:cNvPr id="134" name="Picture 133">
              <a:extLst>
                <a:ext uri="{FF2B5EF4-FFF2-40B4-BE49-F238E27FC236}">
                  <a16:creationId xmlns:a16="http://schemas.microsoft.com/office/drawing/2014/main" id="{5A123113-7512-4B3A-95FA-5A76B201D1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724" b="48276" l="1515" r="98485">
                          <a14:foregroundMark x1="37879" y1="36207" x2="37879" y2="36207"/>
                          <a14:foregroundMark x1="24242" y1="22414" x2="78788" y2="5172"/>
                          <a14:foregroundMark x1="78788" y1="5172" x2="31818" y2="43103"/>
                          <a14:foregroundMark x1="31818" y1="43103" x2="10606" y2="5172"/>
                          <a14:foregroundMark x1="3030" y1="12069" x2="4545" y2="48276"/>
                          <a14:foregroundMark x1="74242" y1="46552" x2="87879" y2="8621"/>
                          <a14:foregroundMark x1="95455" y1="6897" x2="98485" y2="482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87" r="27357" b="49821"/>
            <a:stretch/>
          </p:blipFill>
          <p:spPr>
            <a:xfrm>
              <a:off x="2518834" y="1253073"/>
              <a:ext cx="3608122" cy="213210"/>
            </a:xfrm>
            <a:prstGeom prst="rect">
              <a:avLst/>
            </a:prstGeom>
          </p:spPr>
        </p:pic>
        <p:pic>
          <p:nvPicPr>
            <p:cNvPr id="135" name="Picture 134">
              <a:extLst>
                <a:ext uri="{FF2B5EF4-FFF2-40B4-BE49-F238E27FC236}">
                  <a16:creationId xmlns:a16="http://schemas.microsoft.com/office/drawing/2014/main" id="{E70607EF-D621-468F-B284-D770341DC8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724" b="48276" l="1515" r="98485">
                          <a14:foregroundMark x1="37879" y1="36207" x2="37879" y2="36207"/>
                          <a14:foregroundMark x1="24242" y1="22414" x2="78788" y2="5172"/>
                          <a14:foregroundMark x1="78788" y1="5172" x2="31818" y2="43103"/>
                          <a14:foregroundMark x1="31818" y1="43103" x2="10606" y2="5172"/>
                          <a14:foregroundMark x1="3030" y1="12069" x2="4545" y2="48276"/>
                          <a14:foregroundMark x1="74242" y1="46552" x2="87879" y2="8621"/>
                          <a14:foregroundMark x1="95455" y1="6897" x2="98485" y2="482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2913" b="49821"/>
            <a:stretch/>
          </p:blipFill>
          <p:spPr>
            <a:xfrm>
              <a:off x="2387866" y="1252567"/>
              <a:ext cx="130968" cy="213210"/>
            </a:xfrm>
            <a:prstGeom prst="rect">
              <a:avLst/>
            </a:prstGeom>
          </p:spPr>
        </p:pic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BA1CD9D1-68E3-4059-A0CF-19157BB9196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2630763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02D0EFE8-824E-4FE2-80FB-E65F15A01DB2}"/>
                </a:ext>
              </a:extLst>
            </p:cNvPr>
            <p:cNvCxnSpPr>
              <a:cxnSpLocks/>
            </p:cNvCxnSpPr>
            <p:nvPr/>
          </p:nvCxnSpPr>
          <p:spPr>
            <a:xfrm>
              <a:off x="6196343" y="1463396"/>
              <a:ext cx="0" cy="2640696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8" name="TextBox 137">
              <a:extLst>
                <a:ext uri="{FF2B5EF4-FFF2-40B4-BE49-F238E27FC236}">
                  <a16:creationId xmlns:a16="http://schemas.microsoft.com/office/drawing/2014/main" id="{5F6B991D-95B3-4A93-BBA7-ED87B31414EF}"/>
                </a:ext>
              </a:extLst>
            </p:cNvPr>
            <p:cNvSpPr txBox="1"/>
            <p:nvPr/>
          </p:nvSpPr>
          <p:spPr>
            <a:xfrm>
              <a:off x="2377812" y="1257885"/>
              <a:ext cx="92365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anose="020B060302020202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About Windows</a:t>
              </a:r>
            </a:p>
          </p:txBody>
        </p:sp>
        <p:pic>
          <p:nvPicPr>
            <p:cNvPr id="139" name="Picture 138">
              <a:hlinkClick r:id="rId14" action="ppaction://hlinksldjump"/>
              <a:extLst>
                <a:ext uri="{FF2B5EF4-FFF2-40B4-BE49-F238E27FC236}">
                  <a16:creationId xmlns:a16="http://schemas.microsoft.com/office/drawing/2014/main" id="{0ED9B3F8-1BA0-479D-B97E-94A40CB98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18155" y="1284112"/>
              <a:ext cx="150626" cy="150626"/>
            </a:xfrm>
            <a:prstGeom prst="rect">
              <a:avLst/>
            </a:prstGeom>
          </p:spPr>
        </p:pic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631A3ADD-B629-40EB-8312-C26E9523D7C0}"/>
                </a:ext>
              </a:extLst>
            </p:cNvPr>
            <p:cNvCxnSpPr>
              <a:cxnSpLocks/>
            </p:cNvCxnSpPr>
            <p:nvPr/>
          </p:nvCxnSpPr>
          <p:spPr>
            <a:xfrm>
              <a:off x="2387866" y="4104092"/>
              <a:ext cx="3822740" cy="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1" name="TextBox 140">
              <a:hlinkClick r:id="rId12" action="ppaction://hlinksldjump"/>
              <a:extLst>
                <a:ext uri="{FF2B5EF4-FFF2-40B4-BE49-F238E27FC236}">
                  <a16:creationId xmlns:a16="http://schemas.microsoft.com/office/drawing/2014/main" id="{8CE08892-3E59-4BB1-867E-D76B581AEA79}"/>
                </a:ext>
              </a:extLst>
            </p:cNvPr>
            <p:cNvSpPr txBox="1"/>
            <p:nvPr/>
          </p:nvSpPr>
          <p:spPr>
            <a:xfrm>
              <a:off x="2807226" y="2334173"/>
              <a:ext cx="2993127" cy="14927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 err="1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LunaPPT</a:t>
              </a:r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Version 5.1 (Build 3790.ppt16_sp4_gdr.130306-1435 : Service Pack 4)</a:t>
              </a: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Copyright © 2018 </a:t>
              </a:r>
              <a:r>
                <a:rPr lang="en-US" sz="700" dirty="0" err="1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MoMusician</a:t>
              </a:r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.</a:t>
              </a: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Microsoft ® Windows is a production of the Microsoft Corporation</a:t>
              </a: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This product is licensed under the terms of Creative Commons</a:t>
              </a: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Attribute 4.0 to:</a:t>
              </a: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     You</a:t>
              </a: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Physical memory available to Windows:   Some KBs</a:t>
              </a:r>
            </a:p>
          </p:txBody>
        </p: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B065E81E-4819-45D1-B69B-5B2158C51F2B}"/>
                </a:ext>
              </a:extLst>
            </p:cNvPr>
            <p:cNvGrpSpPr/>
            <p:nvPr/>
          </p:nvGrpSpPr>
          <p:grpSpPr>
            <a:xfrm>
              <a:off x="5419288" y="3797460"/>
              <a:ext cx="657181" cy="215444"/>
              <a:chOff x="6766095" y="3427869"/>
              <a:chExt cx="568154" cy="215444"/>
            </a:xfrm>
          </p:grpSpPr>
          <p:grpSp>
            <p:nvGrpSpPr>
              <p:cNvPr id="143" name="Group 142">
                <a:extLst>
                  <a:ext uri="{FF2B5EF4-FFF2-40B4-BE49-F238E27FC236}">
                    <a16:creationId xmlns:a16="http://schemas.microsoft.com/office/drawing/2014/main" id="{9405B880-9F89-467F-9BBD-8FD58B318EDE}"/>
                  </a:ext>
                </a:extLst>
              </p:cNvPr>
              <p:cNvGrpSpPr/>
              <p:nvPr/>
            </p:nvGrpSpPr>
            <p:grpSpPr>
              <a:xfrm>
                <a:off x="6766095" y="3434953"/>
                <a:ext cx="568154" cy="208360"/>
                <a:chOff x="6766095" y="3434953"/>
                <a:chExt cx="568154" cy="208360"/>
              </a:xfrm>
            </p:grpSpPr>
            <p:pic>
              <p:nvPicPr>
                <p:cNvPr id="145" name="Picture 144">
                  <a:extLst>
                    <a:ext uri="{FF2B5EF4-FFF2-40B4-BE49-F238E27FC236}">
                      <a16:creationId xmlns:a16="http://schemas.microsoft.com/office/drawing/2014/main" id="{5C33BB4A-5EBD-41EE-81F1-39FEB7CD501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8371" t="80437" r="30249" b="538"/>
                <a:stretch/>
              </p:blipFill>
              <p:spPr>
                <a:xfrm>
                  <a:off x="6811815" y="3434953"/>
                  <a:ext cx="476716" cy="208360"/>
                </a:xfrm>
                <a:prstGeom prst="rect">
                  <a:avLst/>
                </a:prstGeom>
              </p:spPr>
            </p:pic>
            <p:pic>
              <p:nvPicPr>
                <p:cNvPr id="146" name="Picture 145">
                  <a:extLst>
                    <a:ext uri="{FF2B5EF4-FFF2-40B4-BE49-F238E27FC236}">
                      <a16:creationId xmlns:a16="http://schemas.microsoft.com/office/drawing/2014/main" id="{11F6C7BE-E433-4289-B0BE-AACC3462501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368" t="80437" r="71630" b="538"/>
                <a:stretch/>
              </p:blipFill>
              <p:spPr>
                <a:xfrm>
                  <a:off x="6766095" y="3434953"/>
                  <a:ext cx="45719" cy="208360"/>
                </a:xfrm>
                <a:prstGeom prst="rect">
                  <a:avLst/>
                </a:prstGeom>
              </p:spPr>
            </p:pic>
            <p:pic>
              <p:nvPicPr>
                <p:cNvPr id="147" name="Picture 146">
                  <a:extLst>
                    <a:ext uri="{FF2B5EF4-FFF2-40B4-BE49-F238E27FC236}">
                      <a16:creationId xmlns:a16="http://schemas.microsoft.com/office/drawing/2014/main" id="{184B88A5-154C-4F0F-887D-97048B14378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69751" t="80437" r="6246" b="538"/>
                <a:stretch/>
              </p:blipFill>
              <p:spPr>
                <a:xfrm>
                  <a:off x="7288530" y="3434953"/>
                  <a:ext cx="45719" cy="208360"/>
                </a:xfrm>
                <a:prstGeom prst="rect">
                  <a:avLst/>
                </a:prstGeom>
              </p:spPr>
            </p:pic>
          </p:grpSp>
          <p:sp>
            <p:nvSpPr>
              <p:cNvPr id="144" name="TextBox 143">
                <a:hlinkClick r:id="rId40" action="ppaction://hlinksldjump"/>
                <a:extLst>
                  <a:ext uri="{FF2B5EF4-FFF2-40B4-BE49-F238E27FC236}">
                    <a16:creationId xmlns:a16="http://schemas.microsoft.com/office/drawing/2014/main" id="{5CB2B312-ACB3-4F16-BA4F-8C645CB6D3F7}"/>
                  </a:ext>
                </a:extLst>
              </p:cNvPr>
              <p:cNvSpPr txBox="1"/>
              <p:nvPr/>
            </p:nvSpPr>
            <p:spPr>
              <a:xfrm>
                <a:off x="6888886" y="3427869"/>
                <a:ext cx="322574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800" dirty="0"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OK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1449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4" y="40527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68851" y="-9431"/>
            <a:ext cx="8178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hlinkClick r:id="rId12" action="ppaction://hlinksldjump"/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117505" y="912026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115883" y="1767983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115072" y="2623661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Folder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88742" y="1132887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89553" y="1273311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3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88019" y="1411923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88019" y="2007865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88830" y="2148289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3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87296" y="2286901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1550855" y="839671"/>
            <a:ext cx="10609823" cy="5758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476443" y="690886"/>
            <a:ext cx="1132503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Computer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5" y="711768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E5F61BB-31DC-4B13-B4D8-B31A2A62A12C}"/>
              </a:ext>
            </a:extLst>
          </p:cNvPr>
          <p:cNvGrpSpPr/>
          <p:nvPr/>
        </p:nvGrpSpPr>
        <p:grpSpPr>
          <a:xfrm>
            <a:off x="1550856" y="812853"/>
            <a:ext cx="2078396" cy="200055"/>
            <a:chOff x="3933784" y="2059700"/>
            <a:chExt cx="2078396" cy="200055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5181217-7D6E-409D-AE6F-D03EB1ECF05C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E81878A2-B9D4-4421-AC11-6828E655E088}"/>
                </a:ext>
              </a:extLst>
            </p:cNvPr>
            <p:cNvSpPr txBox="1"/>
            <p:nvPr/>
          </p:nvSpPr>
          <p:spPr>
            <a:xfrm>
              <a:off x="3951546" y="2059700"/>
              <a:ext cx="93326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Hard Disk Drives</a:t>
              </a: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A56E9326-9A09-4C2E-8D4D-41A429E8735E}"/>
              </a:ext>
            </a:extLst>
          </p:cNvPr>
          <p:cNvGrpSpPr/>
          <p:nvPr/>
        </p:nvGrpSpPr>
        <p:grpSpPr>
          <a:xfrm>
            <a:off x="1550856" y="1571605"/>
            <a:ext cx="2078396" cy="200055"/>
            <a:chOff x="3933784" y="2059700"/>
            <a:chExt cx="2078396" cy="200055"/>
          </a:xfrm>
        </p:grpSpPr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772F8EE-FA9A-4E52-9D92-8692C625D7B5}"/>
                </a:ext>
              </a:extLst>
            </p:cNvPr>
            <p:cNvCxnSpPr>
              <a:cxnSpLocks/>
            </p:cNvCxnSpPr>
            <p:nvPr/>
          </p:nvCxnSpPr>
          <p:spPr>
            <a:xfrm>
              <a:off x="3933784" y="2240280"/>
              <a:ext cx="20783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813ED28-AFC4-40E8-8CF8-B73A584B2AE5}"/>
                </a:ext>
              </a:extLst>
            </p:cNvPr>
            <p:cNvSpPr txBox="1"/>
            <p:nvPr/>
          </p:nvSpPr>
          <p:spPr>
            <a:xfrm>
              <a:off x="3951546" y="2059700"/>
              <a:ext cx="166263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 with Removable Storage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75"/>
            <a:ext cx="1086818" cy="203112"/>
            <a:chOff x="2737213" y="5771071"/>
            <a:chExt cx="1228725" cy="229635"/>
          </a:xfrm>
        </p:grpSpPr>
        <p:pic>
          <p:nvPicPr>
            <p:cNvPr id="74" name="Picture 73">
              <a:hlinkClick r:id="rId16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21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3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1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My Computer</a:t>
              </a:r>
            </a:p>
          </p:txBody>
        </p:sp>
      </p:grpSp>
      <p:pic>
        <p:nvPicPr>
          <p:cNvPr id="16" name="Picture 15">
            <a:hlinkClick r:id="rId22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B04DE5-9205-4E6E-AABB-E683D30CA8EE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13" y="1173551"/>
            <a:ext cx="95661" cy="956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A31602D-F3B4-424E-872D-BF1BC08FBE7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16" y="1321974"/>
            <a:ext cx="95661" cy="95661"/>
          </a:xfrm>
          <a:prstGeom prst="rect">
            <a:avLst/>
          </a:prstGeom>
        </p:spPr>
      </p:pic>
      <p:pic>
        <p:nvPicPr>
          <p:cNvPr id="22" name="Picture 21">
            <a:hlinkClick r:id="rId13" action="ppaction://hlinksldjump"/>
            <a:extLst>
              <a:ext uri="{FF2B5EF4-FFF2-40B4-BE49-F238E27FC236}">
                <a16:creationId xmlns:a16="http://schemas.microsoft.com/office/drawing/2014/main" id="{2640CDE0-1C97-4BF0-9D81-9BF0A31D464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337992"/>
            <a:ext cx="104452" cy="10445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A4A7BC1-448A-4028-9CBF-6191CDCB0594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187283"/>
            <a:ext cx="104452" cy="104452"/>
          </a:xfrm>
          <a:prstGeom prst="rect">
            <a:avLst/>
          </a:prstGeom>
        </p:spPr>
      </p:pic>
      <p:pic>
        <p:nvPicPr>
          <p:cNvPr id="80" name="Picture 79">
            <a:hlinkClick r:id="rId13" action="ppaction://hlinksldjump"/>
            <a:extLst>
              <a:ext uri="{FF2B5EF4-FFF2-40B4-BE49-F238E27FC236}">
                <a16:creationId xmlns:a16="http://schemas.microsoft.com/office/drawing/2014/main" id="{5F4B3CA0-59BE-4B71-B250-44648736CFF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23" y="1462897"/>
            <a:ext cx="94529" cy="9452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277DCF9-2C31-476A-BE4B-3993EF060B3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03" y="2060137"/>
            <a:ext cx="91174" cy="91174"/>
          </a:xfrm>
          <a:prstGeom prst="rect">
            <a:avLst/>
          </a:prstGeom>
        </p:spPr>
      </p:pic>
      <p:pic>
        <p:nvPicPr>
          <p:cNvPr id="28" name="Picture 27">
            <a:hlinkClick r:id="rId29" action="ppaction://hlinksldjump"/>
            <a:extLst>
              <a:ext uri="{FF2B5EF4-FFF2-40B4-BE49-F238E27FC236}">
                <a16:creationId xmlns:a16="http://schemas.microsoft.com/office/drawing/2014/main" id="{8D716D48-2D67-4CEB-8421-02A6729B8AC2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525" y="1100298"/>
            <a:ext cx="381017" cy="381017"/>
          </a:xfrm>
          <a:prstGeom prst="rect">
            <a:avLst/>
          </a:prstGeom>
        </p:spPr>
      </p:pic>
      <p:sp>
        <p:nvSpPr>
          <p:cNvPr id="29" name="TextBox 28">
            <a:hlinkClick r:id="rId29" action="ppaction://hlinksldjump"/>
            <a:extLst>
              <a:ext uri="{FF2B5EF4-FFF2-40B4-BE49-F238E27FC236}">
                <a16:creationId xmlns:a16="http://schemas.microsoft.com/office/drawing/2014/main" id="{35DC46DA-7A91-43FD-B2DC-FA4AD6889989}"/>
              </a:ext>
            </a:extLst>
          </p:cNvPr>
          <p:cNvSpPr txBox="1"/>
          <p:nvPr/>
        </p:nvSpPr>
        <p:spPr>
          <a:xfrm>
            <a:off x="2010935" y="1169975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02F8F5FF-FD86-4626-AEF2-DD41A63FB789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918" y="1857366"/>
            <a:ext cx="381017" cy="381017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816C246C-5282-4175-B710-4F7D51CB9391}"/>
              </a:ext>
            </a:extLst>
          </p:cNvPr>
          <p:cNvSpPr txBox="1"/>
          <p:nvPr/>
        </p:nvSpPr>
        <p:spPr>
          <a:xfrm>
            <a:off x="2003328" y="1927043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 Disk Drive (D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E06C0B4E-9243-49C4-A2E9-6D40275E035D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38" y="1857366"/>
            <a:ext cx="381017" cy="381017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D4733471-A5EC-4069-94C7-77A0C5C06D75}"/>
              </a:ext>
            </a:extLst>
          </p:cNvPr>
          <p:cNvSpPr txBox="1"/>
          <p:nvPr/>
        </p:nvSpPr>
        <p:spPr>
          <a:xfrm>
            <a:off x="3649248" y="1927043"/>
            <a:ext cx="11582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Removable Disk (F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Wingdings" panose="05000000000000000000" pitchFamily="2" charset="2"/>
              </a:rPr>
              <a:t>:)</a:t>
            </a: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7BC45D6F-1119-4231-B8E7-E0263E398493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7:01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3C5213CC-3F1B-4AD1-A5AE-1837A1A49C6E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41DE5EDC-A170-437A-961C-F85E9E672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BBD63D13-D54C-43CA-858D-862A7FFD047E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DB694B78-0219-444A-8E66-92AC6E420E3A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id="{D80B9982-A6A5-4164-BAC6-9248486A5C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0" name="Arrow: Curved Up 129">
                <a:extLst>
                  <a:ext uri="{FF2B5EF4-FFF2-40B4-BE49-F238E27FC236}">
                    <a16:creationId xmlns:a16="http://schemas.microsoft.com/office/drawing/2014/main" id="{93063BD5-B597-4DA5-908B-A919D71BD74C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E14F7982-1F1C-4B57-B77A-15AE9C3E3641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5EED2555-EB45-449D-A8CD-DB738BC80F63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24" name="Picture 123">
                <a:extLst>
                  <a:ext uri="{FF2B5EF4-FFF2-40B4-BE49-F238E27FC236}">
                    <a16:creationId xmlns:a16="http://schemas.microsoft.com/office/drawing/2014/main" id="{44EA8164-168D-4D48-BF53-FBACA18F157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28" name="Picture 127">
                <a:extLst>
                  <a:ext uri="{FF2B5EF4-FFF2-40B4-BE49-F238E27FC236}">
                    <a16:creationId xmlns:a16="http://schemas.microsoft.com/office/drawing/2014/main" id="{34C14C30-339E-4923-9988-B410F42A98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6C186A8C-85DF-47FE-94A7-083ED18BEE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6A67014-8B7F-4062-93D3-619C7F48368D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D418111D-CBD5-42D3-AF69-282A0923B68B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34AF015B-96C6-4036-9189-61D7634E958E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5F5361B8-FD3B-403E-B6CC-01772CFC7D5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F3580C8B-CF29-465A-A8E7-17AEC576ABD7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7DE0B8D1-DF85-4597-B458-D9AED6E965CB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AF70266D-A031-44A9-A8EB-688EAFC74E06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A71F40B9-FE9F-43D0-B817-0D2533729D36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DF18628D-558D-48E6-B030-FC0DAE914C4F}"/>
              </a:ext>
            </a:extLst>
          </p:cNvPr>
          <p:cNvGrpSpPr/>
          <p:nvPr/>
        </p:nvGrpSpPr>
        <p:grpSpPr>
          <a:xfrm>
            <a:off x="2377812" y="1252567"/>
            <a:ext cx="3832794" cy="2851525"/>
            <a:chOff x="2377812" y="1252567"/>
            <a:chExt cx="3832794" cy="2851525"/>
          </a:xfrm>
        </p:grpSpPr>
        <p:sp>
          <p:nvSpPr>
            <p:cNvPr id="132" name="Rectangle 131">
              <a:extLst>
                <a:ext uri="{FF2B5EF4-FFF2-40B4-BE49-F238E27FC236}">
                  <a16:creationId xmlns:a16="http://schemas.microsoft.com/office/drawing/2014/main" id="{A9A33829-FDEC-48E1-AA53-8CEE086C8B92}"/>
                </a:ext>
              </a:extLst>
            </p:cNvPr>
            <p:cNvSpPr/>
            <p:nvPr/>
          </p:nvSpPr>
          <p:spPr>
            <a:xfrm>
              <a:off x="2415778" y="2313531"/>
              <a:ext cx="3766303" cy="1783009"/>
            </a:xfrm>
            <a:prstGeom prst="rect">
              <a:avLst/>
            </a:prstGeom>
            <a:gradFill>
              <a:gsLst>
                <a:gs pos="0">
                  <a:srgbClr val="F2F4F5"/>
                </a:gs>
                <a:gs pos="100000">
                  <a:srgbClr val="F1F2EE"/>
                </a:gs>
              </a:gsLst>
              <a:lin ang="5400000" scaled="1"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3" name="Picture 132">
              <a:extLst>
                <a:ext uri="{FF2B5EF4-FFF2-40B4-BE49-F238E27FC236}">
                  <a16:creationId xmlns:a16="http://schemas.microsoft.com/office/drawing/2014/main" id="{43D71EF5-5E26-4876-9B55-D2EBF39BFC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778" y="1465777"/>
              <a:ext cx="3776025" cy="802505"/>
            </a:xfrm>
            <a:prstGeom prst="rect">
              <a:avLst/>
            </a:prstGeom>
          </p:spPr>
        </p:pic>
        <p:pic>
          <p:nvPicPr>
            <p:cNvPr id="134" name="Picture 133">
              <a:extLst>
                <a:ext uri="{FF2B5EF4-FFF2-40B4-BE49-F238E27FC236}">
                  <a16:creationId xmlns:a16="http://schemas.microsoft.com/office/drawing/2014/main" id="{5E0DDA12-D45D-4BDB-ABA2-7FD7DDF5EA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08633" y="2267812"/>
              <a:ext cx="3776361" cy="45719"/>
            </a:xfrm>
            <a:prstGeom prst="rect">
              <a:avLst/>
            </a:prstGeom>
          </p:spPr>
        </p:pic>
        <p:pic>
          <p:nvPicPr>
            <p:cNvPr id="135" name="Picture 134">
              <a:extLst>
                <a:ext uri="{FF2B5EF4-FFF2-40B4-BE49-F238E27FC236}">
                  <a16:creationId xmlns:a16="http://schemas.microsoft.com/office/drawing/2014/main" id="{C98A1E89-AC1B-4EF9-B8DA-474399D512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724" b="48276" l="1515" r="98485">
                          <a14:foregroundMark x1="37879" y1="36207" x2="37879" y2="36207"/>
                          <a14:foregroundMark x1="24242" y1="22414" x2="78788" y2="5172"/>
                          <a14:foregroundMark x1="78788" y1="5172" x2="31818" y2="43103"/>
                          <a14:foregroundMark x1="31818" y1="43103" x2="10606" y2="5172"/>
                          <a14:foregroundMark x1="3030" y1="12069" x2="4545" y2="48276"/>
                          <a14:foregroundMark x1="74242" y1="46552" x2="87879" y2="8621"/>
                          <a14:foregroundMark x1="95455" y1="6897" x2="98485" y2="482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643" b="49821"/>
            <a:stretch/>
          </p:blipFill>
          <p:spPr>
            <a:xfrm>
              <a:off x="6078330" y="1252567"/>
              <a:ext cx="132276" cy="213210"/>
            </a:xfrm>
            <a:prstGeom prst="rect">
              <a:avLst/>
            </a:prstGeom>
          </p:spPr>
        </p:pic>
        <p:pic>
          <p:nvPicPr>
            <p:cNvPr id="136" name="Picture 135">
              <a:extLst>
                <a:ext uri="{FF2B5EF4-FFF2-40B4-BE49-F238E27FC236}">
                  <a16:creationId xmlns:a16="http://schemas.microsoft.com/office/drawing/2014/main" id="{EAB78DD8-C611-478E-A549-733D4E0F00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724" b="48276" l="1515" r="98485">
                          <a14:foregroundMark x1="37879" y1="36207" x2="37879" y2="36207"/>
                          <a14:foregroundMark x1="24242" y1="22414" x2="78788" y2="5172"/>
                          <a14:foregroundMark x1="78788" y1="5172" x2="31818" y2="43103"/>
                          <a14:foregroundMark x1="31818" y1="43103" x2="10606" y2="5172"/>
                          <a14:foregroundMark x1="3030" y1="12069" x2="4545" y2="48276"/>
                          <a14:foregroundMark x1="74242" y1="46552" x2="87879" y2="8621"/>
                          <a14:foregroundMark x1="95455" y1="6897" x2="98485" y2="482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87" r="27357" b="49821"/>
            <a:stretch/>
          </p:blipFill>
          <p:spPr>
            <a:xfrm>
              <a:off x="2518834" y="1253073"/>
              <a:ext cx="3608122" cy="213210"/>
            </a:xfrm>
            <a:prstGeom prst="rect">
              <a:avLst/>
            </a:prstGeom>
          </p:spPr>
        </p:pic>
        <p:pic>
          <p:nvPicPr>
            <p:cNvPr id="137" name="Picture 136">
              <a:extLst>
                <a:ext uri="{FF2B5EF4-FFF2-40B4-BE49-F238E27FC236}">
                  <a16:creationId xmlns:a16="http://schemas.microsoft.com/office/drawing/2014/main" id="{23060024-4DB1-43FC-A4DF-4F0EEAFFFFA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724" b="48276" l="1515" r="98485">
                          <a14:foregroundMark x1="37879" y1="36207" x2="37879" y2="36207"/>
                          <a14:foregroundMark x1="24242" y1="22414" x2="78788" y2="5172"/>
                          <a14:foregroundMark x1="78788" y1="5172" x2="31818" y2="43103"/>
                          <a14:foregroundMark x1="31818" y1="43103" x2="10606" y2="5172"/>
                          <a14:foregroundMark x1="3030" y1="12069" x2="4545" y2="48276"/>
                          <a14:foregroundMark x1="74242" y1="46552" x2="87879" y2="8621"/>
                          <a14:foregroundMark x1="95455" y1="6897" x2="98485" y2="482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2913" b="49821"/>
            <a:stretch/>
          </p:blipFill>
          <p:spPr>
            <a:xfrm>
              <a:off x="2387866" y="1252567"/>
              <a:ext cx="130968" cy="213210"/>
            </a:xfrm>
            <a:prstGeom prst="rect">
              <a:avLst/>
            </a:prstGeom>
          </p:spPr>
        </p:pic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9C515274-3555-486E-A46B-55A9D35D25BC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2630763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4459E67D-AE87-4FB0-BEEA-012FAFCBF34F}"/>
                </a:ext>
              </a:extLst>
            </p:cNvPr>
            <p:cNvCxnSpPr>
              <a:cxnSpLocks/>
            </p:cNvCxnSpPr>
            <p:nvPr/>
          </p:nvCxnSpPr>
          <p:spPr>
            <a:xfrm>
              <a:off x="6196343" y="1463396"/>
              <a:ext cx="0" cy="2640696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0" name="TextBox 139">
              <a:extLst>
                <a:ext uri="{FF2B5EF4-FFF2-40B4-BE49-F238E27FC236}">
                  <a16:creationId xmlns:a16="http://schemas.microsoft.com/office/drawing/2014/main" id="{217191E7-FB71-4D7F-A66B-AF9533C1294F}"/>
                </a:ext>
              </a:extLst>
            </p:cNvPr>
            <p:cNvSpPr txBox="1"/>
            <p:nvPr/>
          </p:nvSpPr>
          <p:spPr>
            <a:xfrm>
              <a:off x="2377812" y="1257885"/>
              <a:ext cx="92365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anose="020B060302020202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About Windows</a:t>
              </a:r>
            </a:p>
          </p:txBody>
        </p:sp>
        <p:pic>
          <p:nvPicPr>
            <p:cNvPr id="141" name="Picture 140">
              <a:hlinkClick r:id="rId14" action="ppaction://hlinksldjump"/>
              <a:extLst>
                <a:ext uri="{FF2B5EF4-FFF2-40B4-BE49-F238E27FC236}">
                  <a16:creationId xmlns:a16="http://schemas.microsoft.com/office/drawing/2014/main" id="{9456BD52-7E18-4C1E-9508-42AA5807270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18155" y="1284112"/>
              <a:ext cx="150626" cy="150626"/>
            </a:xfrm>
            <a:prstGeom prst="rect">
              <a:avLst/>
            </a:prstGeom>
          </p:spPr>
        </p:pic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52F48B33-1703-46F1-A112-C75ECC293B70}"/>
                </a:ext>
              </a:extLst>
            </p:cNvPr>
            <p:cNvCxnSpPr>
              <a:cxnSpLocks/>
            </p:cNvCxnSpPr>
            <p:nvPr/>
          </p:nvCxnSpPr>
          <p:spPr>
            <a:xfrm>
              <a:off x="2387866" y="4104092"/>
              <a:ext cx="3822740" cy="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" name="TextBox 142">
              <a:hlinkClick r:id="rId40" action="ppaction://hlinksldjump"/>
              <a:extLst>
                <a:ext uri="{FF2B5EF4-FFF2-40B4-BE49-F238E27FC236}">
                  <a16:creationId xmlns:a16="http://schemas.microsoft.com/office/drawing/2014/main" id="{6B09AF08-1A79-4E4C-BF69-6CC7909CC9D0}"/>
                </a:ext>
              </a:extLst>
            </p:cNvPr>
            <p:cNvSpPr txBox="1"/>
            <p:nvPr/>
          </p:nvSpPr>
          <p:spPr>
            <a:xfrm>
              <a:off x="2807226" y="2334173"/>
              <a:ext cx="2993127" cy="14927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dirty="0" err="1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LunaPPT</a:t>
              </a:r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Version 5.1 (Build 3790.ppt16_sp4_gdr.130306-1435 : Service Pack 4)</a:t>
              </a: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Copyright © 2018 </a:t>
              </a:r>
              <a:r>
                <a:rPr lang="en-US" sz="700" dirty="0" err="1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MoMusician</a:t>
              </a:r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.</a:t>
              </a: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Microsoft ® Windows is a production of the Microsoft Corporation</a:t>
              </a: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This product is licensed under the terms of Creative Commons</a:t>
              </a: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Attribute 4.0 to:</a:t>
              </a: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     You</a:t>
              </a:r>
            </a:p>
            <a:p>
              <a:endPara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Physical memory available to Windows:   Some KBs</a:t>
              </a:r>
            </a:p>
          </p:txBody>
        </p:sp>
        <p:grpSp>
          <p:nvGrpSpPr>
            <p:cNvPr id="144" name="Group 143">
              <a:extLst>
                <a:ext uri="{FF2B5EF4-FFF2-40B4-BE49-F238E27FC236}">
                  <a16:creationId xmlns:a16="http://schemas.microsoft.com/office/drawing/2014/main" id="{0D24D765-64FB-482F-A6FE-389DC311CF91}"/>
                </a:ext>
              </a:extLst>
            </p:cNvPr>
            <p:cNvGrpSpPr/>
            <p:nvPr/>
          </p:nvGrpSpPr>
          <p:grpSpPr>
            <a:xfrm>
              <a:off x="5419288" y="3797460"/>
              <a:ext cx="657181" cy="215444"/>
              <a:chOff x="6766095" y="3427869"/>
              <a:chExt cx="568154" cy="215444"/>
            </a:xfrm>
          </p:grpSpPr>
          <p:grpSp>
            <p:nvGrpSpPr>
              <p:cNvPr id="145" name="Group 144">
                <a:extLst>
                  <a:ext uri="{FF2B5EF4-FFF2-40B4-BE49-F238E27FC236}">
                    <a16:creationId xmlns:a16="http://schemas.microsoft.com/office/drawing/2014/main" id="{7BCA0CE7-06F0-4153-85B5-C5DAD8559079}"/>
                  </a:ext>
                </a:extLst>
              </p:cNvPr>
              <p:cNvGrpSpPr/>
              <p:nvPr/>
            </p:nvGrpSpPr>
            <p:grpSpPr>
              <a:xfrm>
                <a:off x="6766095" y="3434953"/>
                <a:ext cx="568154" cy="208360"/>
                <a:chOff x="6766095" y="3434953"/>
                <a:chExt cx="568154" cy="208360"/>
              </a:xfrm>
            </p:grpSpPr>
            <p:pic>
              <p:nvPicPr>
                <p:cNvPr id="147" name="Picture 146">
                  <a:extLst>
                    <a:ext uri="{FF2B5EF4-FFF2-40B4-BE49-F238E27FC236}">
                      <a16:creationId xmlns:a16="http://schemas.microsoft.com/office/drawing/2014/main" id="{17D128B5-13F0-4284-9244-930D3F60EA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8371" t="80437" r="30249" b="538"/>
                <a:stretch/>
              </p:blipFill>
              <p:spPr>
                <a:xfrm>
                  <a:off x="6811815" y="3434953"/>
                  <a:ext cx="476716" cy="208360"/>
                </a:xfrm>
                <a:prstGeom prst="rect">
                  <a:avLst/>
                </a:prstGeom>
              </p:spPr>
            </p:pic>
            <p:pic>
              <p:nvPicPr>
                <p:cNvPr id="148" name="Picture 147">
                  <a:extLst>
                    <a:ext uri="{FF2B5EF4-FFF2-40B4-BE49-F238E27FC236}">
                      <a16:creationId xmlns:a16="http://schemas.microsoft.com/office/drawing/2014/main" id="{47296FC0-05AF-49F5-9B44-E383CBE5B21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368" t="80437" r="71630" b="538"/>
                <a:stretch/>
              </p:blipFill>
              <p:spPr>
                <a:xfrm>
                  <a:off x="6766095" y="3434953"/>
                  <a:ext cx="45719" cy="208360"/>
                </a:xfrm>
                <a:prstGeom prst="rect">
                  <a:avLst/>
                </a:prstGeom>
              </p:spPr>
            </p:pic>
            <p:pic>
              <p:nvPicPr>
                <p:cNvPr id="149" name="Picture 148">
                  <a:extLst>
                    <a:ext uri="{FF2B5EF4-FFF2-40B4-BE49-F238E27FC236}">
                      <a16:creationId xmlns:a16="http://schemas.microsoft.com/office/drawing/2014/main" id="{21AA71A1-37C4-41C3-8552-1C0CED19194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69751" t="80437" r="6246" b="538"/>
                <a:stretch/>
              </p:blipFill>
              <p:spPr>
                <a:xfrm>
                  <a:off x="7288530" y="3434953"/>
                  <a:ext cx="45719" cy="208360"/>
                </a:xfrm>
                <a:prstGeom prst="rect">
                  <a:avLst/>
                </a:prstGeom>
              </p:spPr>
            </p:pic>
          </p:grpSp>
          <p:sp>
            <p:nvSpPr>
              <p:cNvPr id="146" name="TextBox 145">
                <a:hlinkClick r:id="rId42" action="ppaction://hlinksldjump"/>
                <a:extLst>
                  <a:ext uri="{FF2B5EF4-FFF2-40B4-BE49-F238E27FC236}">
                    <a16:creationId xmlns:a16="http://schemas.microsoft.com/office/drawing/2014/main" id="{36EA9101-4760-4E79-9510-A6662FF5EEAB}"/>
                  </a:ext>
                </a:extLst>
              </p:cNvPr>
              <p:cNvSpPr txBox="1"/>
              <p:nvPr/>
            </p:nvSpPr>
            <p:spPr>
              <a:xfrm>
                <a:off x="6888886" y="3427869"/>
                <a:ext cx="322574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800" dirty="0"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OK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613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775" y="2086519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8723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(C:)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2501967" y="2161293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500345" y="3017250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2499534" y="3872928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Local Disk (C:)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Operating System Hard Disk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673204" y="2382154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674015" y="2522578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2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672481" y="2661190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2481" y="3257132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3292" y="3397556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2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758" y="3536168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(C:)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3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5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7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9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7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7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7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7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978454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Local Disk (C:)</a:t>
              </a:r>
            </a:p>
          </p:txBody>
        </p:sp>
      </p:grpSp>
      <p:pic>
        <p:nvPicPr>
          <p:cNvPr id="79" name="Picture 78">
            <a:extLst>
              <a:ext uri="{FF2B5EF4-FFF2-40B4-BE49-F238E27FC236}">
                <a16:creationId xmlns:a16="http://schemas.microsoft.com/office/drawing/2014/main" id="{904BF8C3-1C1C-462E-B642-B4541ADAEF8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269" y="2425535"/>
            <a:ext cx="95661" cy="95661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E1F343E6-53E1-4ABA-9B74-3D9130645855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172" y="2573958"/>
            <a:ext cx="95661" cy="95661"/>
          </a:xfrm>
          <a:prstGeom prst="rect">
            <a:avLst/>
          </a:prstGeom>
        </p:spPr>
      </p:pic>
      <p:pic>
        <p:nvPicPr>
          <p:cNvPr id="81" name="Picture 80">
            <a:hlinkClick r:id="rId12" action="ppaction://hlinksldjump"/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589976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247" y="3439267"/>
            <a:ext cx="104452" cy="104452"/>
          </a:xfrm>
          <a:prstGeom prst="rect">
            <a:avLst/>
          </a:prstGeom>
        </p:spPr>
      </p:pic>
      <p:pic>
        <p:nvPicPr>
          <p:cNvPr id="83" name="Picture 82">
            <a:hlinkClick r:id="rId12" action="ppaction://hlinksldjump"/>
            <a:extLst>
              <a:ext uri="{FF2B5EF4-FFF2-40B4-BE49-F238E27FC236}">
                <a16:creationId xmlns:a16="http://schemas.microsoft.com/office/drawing/2014/main" id="{07B52116-F348-44E3-9890-804D1A10375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879" y="2714881"/>
            <a:ext cx="94529" cy="945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659" y="3312121"/>
            <a:ext cx="91174" cy="91174"/>
          </a:xfrm>
          <a:prstGeom prst="rect">
            <a:avLst/>
          </a:prstGeom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B39F22A9-E610-4C17-A1D0-397B4BFF338D}"/>
              </a:ext>
            </a:extLst>
          </p:cNvPr>
          <p:cNvSpPr/>
          <p:nvPr/>
        </p:nvSpPr>
        <p:spPr>
          <a:xfrm>
            <a:off x="3933784" y="2086518"/>
            <a:ext cx="4251961" cy="3513581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920549AB-F250-4917-B1E0-C7B93F094221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Box 109">
            <a:extLst>
              <a:ext uri="{FF2B5EF4-FFF2-40B4-BE49-F238E27FC236}">
                <a16:creationId xmlns:a16="http://schemas.microsoft.com/office/drawing/2014/main" id="{2FA3868B-D7D6-4DC6-BA15-4464CC222F59}"/>
              </a:ext>
            </a:extLst>
          </p:cNvPr>
          <p:cNvSpPr txBox="1"/>
          <p:nvPr/>
        </p:nvSpPr>
        <p:spPr>
          <a:xfrm>
            <a:off x="3967495" y="2120907"/>
            <a:ext cx="2764772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files are hidden.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C60E1D45-A0EB-4D06-B7FF-910FF5167315}"/>
              </a:ext>
            </a:extLst>
          </p:cNvPr>
          <p:cNvSpPr txBox="1"/>
          <p:nvPr/>
        </p:nvSpPr>
        <p:spPr>
          <a:xfrm>
            <a:off x="3982397" y="2428801"/>
            <a:ext cx="41905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folder contains files that keep your system working properly. You should not modify its contents.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120A686-4E63-491A-BD03-938178867F5E}"/>
              </a:ext>
            </a:extLst>
          </p:cNvPr>
          <p:cNvGrpSpPr/>
          <p:nvPr/>
        </p:nvGrpSpPr>
        <p:grpSpPr>
          <a:xfrm>
            <a:off x="5911182" y="3720019"/>
            <a:ext cx="2274563" cy="1879571"/>
            <a:chOff x="5911182" y="3720019"/>
            <a:chExt cx="2274563" cy="187957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AEDB08E-FE10-4A86-9EA6-AF906EF073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8">
              <a:extLst>
                <a:ext uri="{BEBA8EAE-BF5A-486C-A8C5-ECC9F3942E4B}">
                  <a14:imgProps xmlns:a14="http://schemas.microsoft.com/office/drawing/2010/main">
                    <a14:imgLayer r:embed="rId29"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428" b="20353"/>
            <a:stretch/>
          </p:blipFill>
          <p:spPr>
            <a:xfrm>
              <a:off x="6328414" y="3984151"/>
              <a:ext cx="1857331" cy="1615439"/>
            </a:xfrm>
            <a:prstGeom prst="rect">
              <a:avLst/>
            </a:prstGeom>
          </p:spPr>
        </p:pic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59ED21E4-FA0D-4B00-AEED-49FD2C1752F3}"/>
                </a:ext>
              </a:extLst>
            </p:cNvPr>
            <p:cNvSpPr/>
            <p:nvPr/>
          </p:nvSpPr>
          <p:spPr>
            <a:xfrm>
              <a:off x="5911182" y="3720019"/>
              <a:ext cx="2274563" cy="1879571"/>
            </a:xfrm>
            <a:prstGeom prst="rect">
              <a:avLst/>
            </a:prstGeom>
            <a:solidFill>
              <a:srgbClr val="6375D6">
                <a:alpha val="86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5" name="TextBox 84">
            <a:extLst>
              <a:ext uri="{FF2B5EF4-FFF2-40B4-BE49-F238E27FC236}">
                <a16:creationId xmlns:a16="http://schemas.microsoft.com/office/drawing/2014/main" id="{3FFFA3EA-6C47-4A2D-9D80-1034731740DC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ED7CE448-E80A-4926-9A58-D19D23CE5062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87" name="Picture 86">
              <a:hlinkClick r:id="rId30" action="ppaction://hlinksldjump"/>
              <a:extLst>
                <a:ext uri="{FF2B5EF4-FFF2-40B4-BE49-F238E27FC236}">
                  <a16:creationId xmlns:a16="http://schemas.microsoft.com/office/drawing/2014/main" id="{D695BD82-4D5D-473F-954E-8CFF10650A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D6122320-F8C1-426A-931D-A083D86431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6A7E6A5B-76D3-4F6C-8355-395BF8B8150B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0" name="Picture 129">
                <a:extLst>
                  <a:ext uri="{FF2B5EF4-FFF2-40B4-BE49-F238E27FC236}">
                    <a16:creationId xmlns:a16="http://schemas.microsoft.com/office/drawing/2014/main" id="{F3C69655-28E0-4B4A-A645-A7D62883EF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1" name="Arrow: Curved Up 130">
                <a:extLst>
                  <a:ext uri="{FF2B5EF4-FFF2-40B4-BE49-F238E27FC236}">
                    <a16:creationId xmlns:a16="http://schemas.microsoft.com/office/drawing/2014/main" id="{151A1B46-11B4-448D-8C37-A5820A1A0073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D9C11E0D-9B34-4C48-8E8F-309AF06D7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B33A8B4B-23CE-4CBF-9D82-5848CD37377B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28" name="Picture 127">
                <a:extLst>
                  <a:ext uri="{FF2B5EF4-FFF2-40B4-BE49-F238E27FC236}">
                    <a16:creationId xmlns:a16="http://schemas.microsoft.com/office/drawing/2014/main" id="{2A5C4397-E432-49EC-ACA1-8F4FDFFD3F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id="{23EBD559-E118-400F-94BF-B4264C7757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19" name="Picture 118">
              <a:extLst>
                <a:ext uri="{FF2B5EF4-FFF2-40B4-BE49-F238E27FC236}">
                  <a16:creationId xmlns:a16="http://schemas.microsoft.com/office/drawing/2014/main" id="{129B2E9B-036E-4081-9FAC-4DE8FCADD219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F815211C-1B44-4B97-8B4A-39EBC0AE02D4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3DBE1DEE-ED07-4B91-9109-681D9C8F472B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2" name="TextBox 121">
              <a:hlinkClick r:id="rId30" action="ppaction://hlinksldjump"/>
              <a:extLst>
                <a:ext uri="{FF2B5EF4-FFF2-40B4-BE49-F238E27FC236}">
                  <a16:creationId xmlns:a16="http://schemas.microsoft.com/office/drawing/2014/main" id="{AAA254B7-F60D-49CD-AAE1-9D6DA4648F47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209CDC3C-637F-441B-9540-237A77584207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09A0E121-540F-4D6C-B879-F4D69805F5F0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7F0BCB0A-C1BF-46D3-A001-22542F52EF24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24DA7FCC-DA1D-4297-98F3-6D37EF89DD54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DA34D91B-2F0A-4DA6-8D70-138D6A57830F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5901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4" y="40527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68851" y="-9431"/>
            <a:ext cx="8723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(C:)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117505" y="912026"/>
            <a:ext cx="1345623" cy="755526"/>
            <a:chOff x="545734" y="3094215"/>
            <a:chExt cx="1345623" cy="752183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 Tasks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115883" y="1767983"/>
            <a:ext cx="1345623" cy="755526"/>
            <a:chOff x="545734" y="3094215"/>
            <a:chExt cx="1345623" cy="75218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572973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Other Places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08C1BA46-6013-46E7-A252-FDE8166817D1}"/>
              </a:ext>
            </a:extLst>
          </p:cNvPr>
          <p:cNvGrpSpPr/>
          <p:nvPr/>
        </p:nvGrpSpPr>
        <p:grpSpPr>
          <a:xfrm>
            <a:off x="115072" y="2623661"/>
            <a:ext cx="1345623" cy="533684"/>
            <a:chOff x="545734" y="3094215"/>
            <a:chExt cx="1345623" cy="531323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21E0DC6-10D8-4C1A-85A7-C8CEE1DD6213}"/>
                </a:ext>
              </a:extLst>
            </p:cNvPr>
            <p:cNvSpPr/>
            <p:nvPr/>
          </p:nvSpPr>
          <p:spPr>
            <a:xfrm>
              <a:off x="546378" y="3273426"/>
              <a:ext cx="1344168" cy="35211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Local Disk (C:)</a:t>
              </a:r>
            </a:p>
            <a:p>
              <a:r>
                <a:rPr lang="en-US" sz="700" dirty="0">
                  <a:solidFill>
                    <a:schemeClr val="tx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Operating System Hard Disk</a:t>
              </a:r>
            </a:p>
          </p:txBody>
        </p:sp>
        <p:sp>
          <p:nvSpPr>
            <p:cNvPr id="100" name="Rectangle: Top Corners Rounded 99">
              <a:extLst>
                <a:ext uri="{FF2B5EF4-FFF2-40B4-BE49-F238E27FC236}">
                  <a16:creationId xmlns:a16="http://schemas.microsoft.com/office/drawing/2014/main" id="{5E9F5205-5FE7-48B8-AD0D-105E042CAEE5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Details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88742" y="1132887"/>
            <a:ext cx="108715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system information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9F6C812B-9DED-467E-B3E4-5331B2D95FA7}"/>
              </a:ext>
            </a:extLst>
          </p:cNvPr>
          <p:cNvSpPr txBox="1"/>
          <p:nvPr/>
        </p:nvSpPr>
        <p:spPr>
          <a:xfrm>
            <a:off x="289553" y="1273311"/>
            <a:ext cx="110318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03" name="TextBox 102">
            <a:hlinkClick r:id="rId12" action="ppaction://hlinksldjump"/>
            <a:extLst>
              <a:ext uri="{FF2B5EF4-FFF2-40B4-BE49-F238E27FC236}">
                <a16:creationId xmlns:a16="http://schemas.microsoft.com/office/drawing/2014/main" id="{92847F5D-6149-4C4F-8EFA-82EE1FDB1E3F}"/>
              </a:ext>
            </a:extLst>
          </p:cNvPr>
          <p:cNvSpPr txBox="1"/>
          <p:nvPr/>
        </p:nvSpPr>
        <p:spPr>
          <a:xfrm>
            <a:off x="288019" y="1411923"/>
            <a:ext cx="80182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a setting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88019" y="2007865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88830" y="2148289"/>
            <a:ext cx="72648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Documents</a:t>
            </a:r>
          </a:p>
        </p:txBody>
      </p:sp>
      <p:sp>
        <p:nvSpPr>
          <p:cNvPr id="106" name="TextBox 105">
            <a:hlinkClick r:id="rId12" action="ppaction://hlinksldjump"/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87296" y="2286901"/>
            <a:ext cx="6719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C3570E29-905E-42C3-8564-3030C9DCF78C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774" t="9015" r="54365" b="84431"/>
          <a:stretch/>
        </p:blipFill>
        <p:spPr>
          <a:xfrm>
            <a:off x="40313" y="381229"/>
            <a:ext cx="2632156" cy="287087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476443" y="690886"/>
            <a:ext cx="1132503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Local Disk (C:)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5" y="711768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4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978454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Local Disk (C:)</a:t>
              </a:r>
            </a:p>
          </p:txBody>
        </p:sp>
      </p:grpSp>
      <p:pic>
        <p:nvPicPr>
          <p:cNvPr id="16" name="Picture 15">
            <a:hlinkClick r:id="rId22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B04DE5-9205-4E6E-AABB-E683D30CA8EE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13" y="1173551"/>
            <a:ext cx="95661" cy="956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A31602D-F3B4-424E-872D-BF1BC08FBE7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16" y="1321974"/>
            <a:ext cx="95661" cy="95661"/>
          </a:xfrm>
          <a:prstGeom prst="rect">
            <a:avLst/>
          </a:prstGeom>
        </p:spPr>
      </p:pic>
      <p:pic>
        <p:nvPicPr>
          <p:cNvPr id="22" name="Picture 21">
            <a:hlinkClick r:id="rId12" action="ppaction://hlinksldjump"/>
            <a:extLst>
              <a:ext uri="{FF2B5EF4-FFF2-40B4-BE49-F238E27FC236}">
                <a16:creationId xmlns:a16="http://schemas.microsoft.com/office/drawing/2014/main" id="{2640CDE0-1C97-4BF0-9D81-9BF0A31D464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337992"/>
            <a:ext cx="104452" cy="10445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A4A7BC1-448A-4028-9CBF-6191CDCB0594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91" y="2187283"/>
            <a:ext cx="104452" cy="104452"/>
          </a:xfrm>
          <a:prstGeom prst="rect">
            <a:avLst/>
          </a:prstGeom>
        </p:spPr>
      </p:pic>
      <p:pic>
        <p:nvPicPr>
          <p:cNvPr id="80" name="Picture 79">
            <a:hlinkClick r:id="rId12" action="ppaction://hlinksldjump"/>
            <a:extLst>
              <a:ext uri="{FF2B5EF4-FFF2-40B4-BE49-F238E27FC236}">
                <a16:creationId xmlns:a16="http://schemas.microsoft.com/office/drawing/2014/main" id="{5F4B3CA0-59BE-4B71-B250-44648736CFFB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23" y="1462897"/>
            <a:ext cx="94529" cy="9452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277DCF9-2C31-476A-BE4B-3993EF060B3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03" y="2060137"/>
            <a:ext cx="91174" cy="91174"/>
          </a:xfrm>
          <a:prstGeom prst="rect">
            <a:avLst/>
          </a:prstGeom>
        </p:spPr>
      </p:pic>
      <p:pic>
        <p:nvPicPr>
          <p:cNvPr id="79" name="Picture 78">
            <a:hlinkClick r:id="rId29" action="ppaction://hlinksldjump"/>
            <a:extLst>
              <a:ext uri="{FF2B5EF4-FFF2-40B4-BE49-F238E27FC236}">
                <a16:creationId xmlns:a16="http://schemas.microsoft.com/office/drawing/2014/main" id="{FB73822D-92A0-40E7-BC54-371598251B5B}"/>
              </a:ext>
            </a:extLst>
          </p:cNvPr>
          <p:cNvPicPr>
            <a:picLocks noChangeAspect="1"/>
          </p:cNvPicPr>
          <p:nvPr/>
        </p:nvPicPr>
        <p:blipFill rotWithShape="1">
          <a:blip r:embed="rId30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 l="774" t="9015" r="89534" b="84431"/>
          <a:stretch/>
        </p:blipFill>
        <p:spPr>
          <a:xfrm>
            <a:off x="28350" y="380094"/>
            <a:ext cx="568660" cy="287087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56072E86-B1C8-4C8A-BA88-8DDC244A45A3}"/>
              </a:ext>
            </a:extLst>
          </p:cNvPr>
          <p:cNvSpPr/>
          <p:nvPr/>
        </p:nvSpPr>
        <p:spPr>
          <a:xfrm>
            <a:off x="1548012" y="839522"/>
            <a:ext cx="10612667" cy="5765722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7CCF686E-8C40-45EC-AC94-7F0632885687}"/>
              </a:ext>
            </a:extLst>
          </p:cNvPr>
          <p:cNvCxnSpPr>
            <a:cxnSpLocks/>
          </p:cNvCxnSpPr>
          <p:nvPr/>
        </p:nvCxnSpPr>
        <p:spPr>
          <a:xfrm>
            <a:off x="1548012" y="839522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17654584-8FE6-47C8-8C02-E0287E5F3AFC}"/>
              </a:ext>
            </a:extLst>
          </p:cNvPr>
          <p:cNvSpPr txBox="1"/>
          <p:nvPr/>
        </p:nvSpPr>
        <p:spPr>
          <a:xfrm>
            <a:off x="1581723" y="873911"/>
            <a:ext cx="2764772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files are hidden.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3A28E410-D33D-4A4C-806D-FC4BAF11C307}"/>
              </a:ext>
            </a:extLst>
          </p:cNvPr>
          <p:cNvSpPr txBox="1"/>
          <p:nvPr/>
        </p:nvSpPr>
        <p:spPr>
          <a:xfrm>
            <a:off x="1596625" y="1181805"/>
            <a:ext cx="67663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folder contains files that keep your system working properly. You should not modify its contents.</a:t>
            </a: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406DBD6F-1B2A-4547-B6FC-95CC16F90D60}"/>
              </a:ext>
            </a:extLst>
          </p:cNvPr>
          <p:cNvGrpSpPr/>
          <p:nvPr/>
        </p:nvGrpSpPr>
        <p:grpSpPr>
          <a:xfrm>
            <a:off x="9881616" y="4720485"/>
            <a:ext cx="2274563" cy="1879571"/>
            <a:chOff x="5911182" y="3720019"/>
            <a:chExt cx="2274563" cy="1879571"/>
          </a:xfrm>
        </p:grpSpPr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A49FB18E-1D81-4E6C-BEEA-4F75160F01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2">
              <a:extLst>
                <a:ext uri="{BEBA8EAE-BF5A-486C-A8C5-ECC9F3942E4B}">
                  <a14:imgProps xmlns:a14="http://schemas.microsoft.com/office/drawing/2010/main">
                    <a14:imgLayer r:embed="rId33"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428" b="20353"/>
            <a:stretch/>
          </p:blipFill>
          <p:spPr>
            <a:xfrm>
              <a:off x="6328414" y="3984151"/>
              <a:ext cx="1857331" cy="1615439"/>
            </a:xfrm>
            <a:prstGeom prst="rect">
              <a:avLst/>
            </a:prstGeom>
          </p:spPr>
        </p:pic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0560923E-B0A1-4D89-8718-E940B4172B5A}"/>
                </a:ext>
              </a:extLst>
            </p:cNvPr>
            <p:cNvSpPr/>
            <p:nvPr/>
          </p:nvSpPr>
          <p:spPr>
            <a:xfrm>
              <a:off x="5911182" y="3720019"/>
              <a:ext cx="2274563" cy="1879571"/>
            </a:xfrm>
            <a:prstGeom prst="rect">
              <a:avLst/>
            </a:prstGeom>
            <a:solidFill>
              <a:srgbClr val="6375D6">
                <a:alpha val="86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D7D6673F-AD0D-45C8-9E79-D7BD92EDE28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29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84612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Local Disk (C:)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B6E478E3-3BDA-4CE5-B491-0DF0DD9C3ACA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49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84612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Local Disk (C:)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00EAE835-F1E5-4516-8420-6063B6A6F44A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714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775" y="2086519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83388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B1211AD-0693-4C90-85C6-A4F54728FE9D}"/>
              </a:ext>
            </a:extLst>
          </p:cNvPr>
          <p:cNvGrpSpPr/>
          <p:nvPr/>
        </p:nvGrpSpPr>
        <p:grpSpPr>
          <a:xfrm>
            <a:off x="2501967" y="2161294"/>
            <a:ext cx="1345623" cy="466428"/>
            <a:chOff x="545734" y="3094215"/>
            <a:chExt cx="1345623" cy="464364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D76F0D11-883C-4590-A67B-B3A062DC674D}"/>
                </a:ext>
              </a:extLst>
            </p:cNvPr>
            <p:cNvSpPr/>
            <p:nvPr/>
          </p:nvSpPr>
          <p:spPr>
            <a:xfrm>
              <a:off x="546378" y="3273425"/>
              <a:ext cx="1344168" cy="285154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: Top Corners Rounded 90">
              <a:extLst>
                <a:ext uri="{FF2B5EF4-FFF2-40B4-BE49-F238E27FC236}">
                  <a16:creationId xmlns:a16="http://schemas.microsoft.com/office/drawing/2014/main" id="{C5B8DB52-1AFA-4627-8C4C-D5E0044C7E84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rgbClr val="00309C"/>
                </a:gs>
                <a:gs pos="81000">
                  <a:srgbClr val="354ADF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      </a:t>
              </a:r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4992" y="2717124"/>
            <a:ext cx="1345623" cy="1035727"/>
            <a:chOff x="545734" y="3094215"/>
            <a:chExt cx="1345623" cy="1031144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4"/>
              <a:ext cx="1344168" cy="851935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C1A32BFA-6FCE-4564-96DA-74E6A5F4AED0}"/>
              </a:ext>
            </a:extLst>
          </p:cNvPr>
          <p:cNvSpPr txBox="1"/>
          <p:nvPr/>
        </p:nvSpPr>
        <p:spPr>
          <a:xfrm>
            <a:off x="2673204" y="2382154"/>
            <a:ext cx="9925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Switch to Classic View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3141" y="2920287"/>
            <a:ext cx="803425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Windows Update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3952" y="3060711"/>
            <a:ext cx="82586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 and Support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2417" y="3199323"/>
            <a:ext cx="1056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x86 Control Panel Icons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6518"/>
            <a:ext cx="4251961" cy="3513581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6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907" y="3253131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907" y="3102422"/>
            <a:ext cx="104452" cy="104452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07B52116-F348-44E3-9890-804D1A10375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780" y="2437443"/>
            <a:ext cx="94529" cy="945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1319" y="2975276"/>
            <a:ext cx="91174" cy="91174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6E783E0E-595E-4DEA-9695-A5D79EBADFF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755" y="2102906"/>
            <a:ext cx="242247" cy="242247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DF715C0-7204-48A4-AC66-16D6A00A2691}"/>
              </a:ext>
            </a:extLst>
          </p:cNvPr>
          <p:cNvSpPr txBox="1"/>
          <p:nvPr/>
        </p:nvSpPr>
        <p:spPr>
          <a:xfrm>
            <a:off x="2669242" y="3423745"/>
            <a:ext cx="1056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Other Control Panel Options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E837A265-DB8A-4AA7-BAA0-A273E8CAF05F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2410" y="3472566"/>
            <a:ext cx="104452" cy="104452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0D37669-61FF-43CB-BF87-AD84CB8AAFEB}"/>
              </a:ext>
            </a:extLst>
          </p:cNvPr>
          <p:cNvSpPr txBox="1"/>
          <p:nvPr/>
        </p:nvSpPr>
        <p:spPr>
          <a:xfrm>
            <a:off x="3967496" y="2120907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category</a:t>
            </a:r>
          </a:p>
        </p:txBody>
      </p:sp>
      <p:pic>
        <p:nvPicPr>
          <p:cNvPr id="13" name="Picture 12">
            <a:hlinkClick r:id="rId24" action="ppaction://hlinksldjump"/>
            <a:extLst>
              <a:ext uri="{FF2B5EF4-FFF2-40B4-BE49-F238E27FC236}">
                <a16:creationId xmlns:a16="http://schemas.microsoft.com/office/drawing/2014/main" id="{63080B4C-DB35-4703-A76C-F64F8FE1DD2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2803" y="3490396"/>
            <a:ext cx="371513" cy="371513"/>
          </a:xfrm>
          <a:prstGeom prst="rect">
            <a:avLst/>
          </a:prstGeom>
        </p:spPr>
      </p:pic>
      <p:pic>
        <p:nvPicPr>
          <p:cNvPr id="17" name="Picture 16">
            <a:hlinkClick r:id="rId26" action="ppaction://hlinksldjump"/>
            <a:extLst>
              <a:ext uri="{FF2B5EF4-FFF2-40B4-BE49-F238E27FC236}">
                <a16:creationId xmlns:a16="http://schemas.microsoft.com/office/drawing/2014/main" id="{C08FEF52-1F33-4EA3-9DAA-4A9748DB7A05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2802" y="2536109"/>
            <a:ext cx="371513" cy="371513"/>
          </a:xfrm>
          <a:prstGeom prst="rect">
            <a:avLst/>
          </a:prstGeom>
        </p:spPr>
      </p:pic>
      <p:pic>
        <p:nvPicPr>
          <p:cNvPr id="19" name="Picture 18">
            <a:hlinkClick r:id="rId28" action="ppaction://hlinksldjump"/>
            <a:extLst>
              <a:ext uri="{FF2B5EF4-FFF2-40B4-BE49-F238E27FC236}">
                <a16:creationId xmlns:a16="http://schemas.microsoft.com/office/drawing/2014/main" id="{A70E2E1F-8E87-43E5-B3D9-B56E513292CD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2801" y="3967053"/>
            <a:ext cx="371513" cy="371513"/>
          </a:xfrm>
          <a:prstGeom prst="rect">
            <a:avLst/>
          </a:prstGeom>
        </p:spPr>
      </p:pic>
      <p:pic>
        <p:nvPicPr>
          <p:cNvPr id="21" name="Picture 20">
            <a:hlinkClick r:id="rId30" action="ppaction://hlinksldjump"/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612" y="2539058"/>
            <a:ext cx="371513" cy="371513"/>
          </a:xfrm>
          <a:prstGeom prst="rect">
            <a:avLst/>
          </a:prstGeom>
        </p:spPr>
      </p:pic>
      <p:pic>
        <p:nvPicPr>
          <p:cNvPr id="23" name="Picture 22">
            <a:hlinkClick r:id="rId32" action="ppaction://hlinksldjump"/>
            <a:extLst>
              <a:ext uri="{FF2B5EF4-FFF2-40B4-BE49-F238E27FC236}">
                <a16:creationId xmlns:a16="http://schemas.microsoft.com/office/drawing/2014/main" id="{9A3F8674-4E7B-4834-8DF3-5A843C29CAE2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4108" y="4407600"/>
            <a:ext cx="371513" cy="37151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F8E903C-F7BB-4C4E-8B7F-B9D2F73F6DF8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953" y="3492782"/>
            <a:ext cx="371513" cy="371513"/>
          </a:xfrm>
          <a:prstGeom prst="rect">
            <a:avLst/>
          </a:prstGeom>
        </p:spPr>
      </p:pic>
      <p:pic>
        <p:nvPicPr>
          <p:cNvPr id="27" name="Picture 26">
            <a:hlinkClick r:id="rId35" action="ppaction://hlinksldjump"/>
            <a:extLst>
              <a:ext uri="{FF2B5EF4-FFF2-40B4-BE49-F238E27FC236}">
                <a16:creationId xmlns:a16="http://schemas.microsoft.com/office/drawing/2014/main" id="{D7AE5202-5C65-47E8-9EE2-105CF586BF2E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953" y="3967053"/>
            <a:ext cx="371513" cy="371513"/>
          </a:xfrm>
          <a:prstGeom prst="rect">
            <a:avLst/>
          </a:prstGeom>
        </p:spPr>
      </p:pic>
      <p:pic>
        <p:nvPicPr>
          <p:cNvPr id="29" name="Picture 28">
            <a:hlinkClick r:id="rId37" action="ppaction://hlinksldjump"/>
            <a:extLst>
              <a:ext uri="{FF2B5EF4-FFF2-40B4-BE49-F238E27FC236}">
                <a16:creationId xmlns:a16="http://schemas.microsoft.com/office/drawing/2014/main" id="{28999356-0093-4D66-9F74-69A6993EA307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3690" y="3013739"/>
            <a:ext cx="371513" cy="371513"/>
          </a:xfrm>
          <a:prstGeom prst="rect">
            <a:avLst/>
          </a:prstGeom>
        </p:spPr>
      </p:pic>
      <p:pic>
        <p:nvPicPr>
          <p:cNvPr id="31" name="Picture 30">
            <a:hlinkClick r:id="rId39" action="ppaction://hlinksldjump"/>
            <a:extLst>
              <a:ext uri="{FF2B5EF4-FFF2-40B4-BE49-F238E27FC236}">
                <a16:creationId xmlns:a16="http://schemas.microsoft.com/office/drawing/2014/main" id="{B4D39D6B-55AC-443D-A68A-97272FB5F1D4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8268" y="3011711"/>
            <a:ext cx="371513" cy="371513"/>
          </a:xfrm>
          <a:prstGeom prst="rect">
            <a:avLst/>
          </a:prstGeom>
        </p:spPr>
      </p:pic>
      <p:sp>
        <p:nvSpPr>
          <p:cNvPr id="112" name="TextBox 111">
            <a:hlinkClick r:id="rId30" action="ppaction://hlinksldjump"/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55621" y="2618028"/>
            <a:ext cx="128592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115" name="TextBox 114">
            <a:hlinkClick r:id="rId39" action="ppaction://hlinksldjump"/>
            <a:extLst>
              <a:ext uri="{FF2B5EF4-FFF2-40B4-BE49-F238E27FC236}">
                <a16:creationId xmlns:a16="http://schemas.microsoft.com/office/drawing/2014/main" id="{00980F78-11D1-4B37-AF29-1AD24E2B2F9F}"/>
              </a:ext>
            </a:extLst>
          </p:cNvPr>
          <p:cNvSpPr txBox="1"/>
          <p:nvPr/>
        </p:nvSpPr>
        <p:spPr>
          <a:xfrm>
            <a:off x="4363869" y="3067608"/>
            <a:ext cx="17508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 and Internet Connections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5A7EAD2B-33A7-4775-B9DF-DD33FBCED944}"/>
              </a:ext>
            </a:extLst>
          </p:cNvPr>
          <p:cNvSpPr txBox="1"/>
          <p:nvPr/>
        </p:nvSpPr>
        <p:spPr>
          <a:xfrm>
            <a:off x="4355620" y="3583354"/>
            <a:ext cx="132760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19" name="TextBox 118">
            <a:hlinkClick r:id="rId35" action="ppaction://hlinksldjump"/>
            <a:extLst>
              <a:ext uri="{FF2B5EF4-FFF2-40B4-BE49-F238E27FC236}">
                <a16:creationId xmlns:a16="http://schemas.microsoft.com/office/drawing/2014/main" id="{00189336-8F6D-428B-809A-9E93104DD912}"/>
              </a:ext>
            </a:extLst>
          </p:cNvPr>
          <p:cNvSpPr txBox="1"/>
          <p:nvPr/>
        </p:nvSpPr>
        <p:spPr>
          <a:xfrm>
            <a:off x="4355620" y="4052781"/>
            <a:ext cx="177163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Speech, and Audio Devices</a:t>
            </a:r>
          </a:p>
        </p:txBody>
      </p:sp>
      <p:sp>
        <p:nvSpPr>
          <p:cNvPr id="122" name="TextBox 121">
            <a:hlinkClick r:id="rId32" action="ppaction://hlinksldjump"/>
            <a:extLst>
              <a:ext uri="{FF2B5EF4-FFF2-40B4-BE49-F238E27FC236}">
                <a16:creationId xmlns:a16="http://schemas.microsoft.com/office/drawing/2014/main" id="{8CAD5A9A-4E84-4253-A4B1-78FAA9E2FD3A}"/>
              </a:ext>
            </a:extLst>
          </p:cNvPr>
          <p:cNvSpPr txBox="1"/>
          <p:nvPr/>
        </p:nvSpPr>
        <p:spPr>
          <a:xfrm>
            <a:off x="4355620" y="4493328"/>
            <a:ext cx="156164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sp>
        <p:nvSpPr>
          <p:cNvPr id="124" name="TextBox 123">
            <a:hlinkClick r:id="rId26" action="ppaction://hlinksldjump"/>
            <a:extLst>
              <a:ext uri="{FF2B5EF4-FFF2-40B4-BE49-F238E27FC236}">
                <a16:creationId xmlns:a16="http://schemas.microsoft.com/office/drawing/2014/main" id="{568E4287-0D1E-46CA-AC5A-B41E46A82E17}"/>
              </a:ext>
            </a:extLst>
          </p:cNvPr>
          <p:cNvSpPr txBox="1"/>
          <p:nvPr/>
        </p:nvSpPr>
        <p:spPr>
          <a:xfrm>
            <a:off x="6434959" y="2624786"/>
            <a:ext cx="148630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sp>
        <p:nvSpPr>
          <p:cNvPr id="128" name="TextBox 127">
            <a:hlinkClick r:id="rId37" action="ppaction://hlinksldjump"/>
            <a:extLst>
              <a:ext uri="{FF2B5EF4-FFF2-40B4-BE49-F238E27FC236}">
                <a16:creationId xmlns:a16="http://schemas.microsoft.com/office/drawing/2014/main" id="{00C45FE1-BE99-4EB7-871C-7D623B86EDE3}"/>
              </a:ext>
            </a:extLst>
          </p:cNvPr>
          <p:cNvSpPr txBox="1"/>
          <p:nvPr/>
        </p:nvSpPr>
        <p:spPr>
          <a:xfrm>
            <a:off x="6434959" y="3076545"/>
            <a:ext cx="82586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sp>
        <p:nvSpPr>
          <p:cNvPr id="129" name="TextBox 128">
            <a:hlinkClick r:id="rId24" action="ppaction://hlinksldjump"/>
            <a:extLst>
              <a:ext uri="{FF2B5EF4-FFF2-40B4-BE49-F238E27FC236}">
                <a16:creationId xmlns:a16="http://schemas.microsoft.com/office/drawing/2014/main" id="{34A07FE6-48C3-4020-BE03-5683312EC2DA}"/>
              </a:ext>
            </a:extLst>
          </p:cNvPr>
          <p:cNvSpPr txBox="1"/>
          <p:nvPr/>
        </p:nvSpPr>
        <p:spPr>
          <a:xfrm>
            <a:off x="6434959" y="3524791"/>
            <a:ext cx="18117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</a:t>
            </a:r>
          </a:p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Options</a:t>
            </a:r>
          </a:p>
        </p:txBody>
      </p:sp>
      <p:sp>
        <p:nvSpPr>
          <p:cNvPr id="130" name="TextBox 129">
            <a:hlinkClick r:id="rId28" action="ppaction://hlinksldjump"/>
            <a:extLst>
              <a:ext uri="{FF2B5EF4-FFF2-40B4-BE49-F238E27FC236}">
                <a16:creationId xmlns:a16="http://schemas.microsoft.com/office/drawing/2014/main" id="{2A81CF94-1C49-4373-A817-E83DA092F94A}"/>
              </a:ext>
            </a:extLst>
          </p:cNvPr>
          <p:cNvSpPr txBox="1"/>
          <p:nvPr/>
        </p:nvSpPr>
        <p:spPr>
          <a:xfrm>
            <a:off x="6434959" y="4024366"/>
            <a:ext cx="111601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7B23B9D1-974B-42BA-8011-53E5CC9C29FB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86" name="Picture 85">
              <a:extLst>
                <a:ext uri="{FF2B5EF4-FFF2-40B4-BE49-F238E27FC236}">
                  <a16:creationId xmlns:a16="http://schemas.microsoft.com/office/drawing/2014/main" id="{FD0D6E86-1632-45DC-8F11-433CED700A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01532B9D-0D21-47B0-8E7D-3168B6A8FA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8F00DC9-8CB9-473F-9F17-4547C962FDEE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1" name="Picture 130">
                <a:extLst>
                  <a:ext uri="{FF2B5EF4-FFF2-40B4-BE49-F238E27FC236}">
                    <a16:creationId xmlns:a16="http://schemas.microsoft.com/office/drawing/2014/main" id="{19C0DFCF-AC23-4539-B5B7-15310ED0ED1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2" name="Arrow: Curved Up 131">
                <a:extLst>
                  <a:ext uri="{FF2B5EF4-FFF2-40B4-BE49-F238E27FC236}">
                    <a16:creationId xmlns:a16="http://schemas.microsoft.com/office/drawing/2014/main" id="{810A4EC6-CCC4-48F3-B7BC-515A453CB8F3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90" name="Picture 89">
              <a:extLst>
                <a:ext uri="{FF2B5EF4-FFF2-40B4-BE49-F238E27FC236}">
                  <a16:creationId xmlns:a16="http://schemas.microsoft.com/office/drawing/2014/main" id="{D3501AE1-75CA-4A15-B277-3934F5DC8D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BE62307A-0D91-4A72-B49D-445719E826CE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26" name="Picture 125">
                <a:extLst>
                  <a:ext uri="{FF2B5EF4-FFF2-40B4-BE49-F238E27FC236}">
                    <a16:creationId xmlns:a16="http://schemas.microsoft.com/office/drawing/2014/main" id="{6E5E3F62-79CC-4ADA-B924-E2420AD7AF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27" name="Picture 126">
                <a:extLst>
                  <a:ext uri="{FF2B5EF4-FFF2-40B4-BE49-F238E27FC236}">
                    <a16:creationId xmlns:a16="http://schemas.microsoft.com/office/drawing/2014/main" id="{D2FFEC09-F81D-4F4E-8778-FE4EAEDFCC5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65B3C312-054F-460E-A404-3BB5950D5FF4}"/>
                </a:ext>
              </a:extLst>
            </p:cNvPr>
            <p:cNvPicPr>
              <a:picLocks noChangeAspect="1"/>
            </p:cNvPicPr>
            <p:nvPr/>
          </p:nvPicPr>
          <p:blipFill>
            <a:blip r:embed="rId4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F3FE3093-96B9-4A2E-BF49-245C7D6C5A3D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EDA9FFE7-22CD-4857-B7ED-3ECD4C7CF9D2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CEC66A56-474E-43AA-BDB6-B5A653D78CA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6DD7BE81-E8FD-4DEC-8419-1CE90C44A15E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90DD68E6-7A7C-4791-8720-2B3A61E54149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0EF10103-087D-41EB-A82C-A7B161F02694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D0E4B0EF-3BCC-4D11-8B23-8168B62C9824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1D49D4BB-D108-4B7F-8716-527BE12B3704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2750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C3570E29-905E-42C3-8564-3030C9DCF78C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774" t="9015" r="54365" b="84431"/>
          <a:stretch/>
        </p:blipFill>
        <p:spPr>
          <a:xfrm>
            <a:off x="40313" y="381229"/>
            <a:ext cx="2632156" cy="287087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4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4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4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4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4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4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83388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DD32D7E9-3ADD-40CB-85F9-531BD6F27F1D}"/>
              </a:ext>
            </a:extLst>
          </p:cNvPr>
          <p:cNvGrpSpPr/>
          <p:nvPr/>
        </p:nvGrpSpPr>
        <p:grpSpPr>
          <a:xfrm>
            <a:off x="117505" y="909792"/>
            <a:ext cx="1345623" cy="466428"/>
            <a:chOff x="545734" y="3094215"/>
            <a:chExt cx="1345623" cy="464364"/>
          </a:xfrm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7DF6CA7E-C5D2-42FE-9BF6-0A14457B2F0B}"/>
                </a:ext>
              </a:extLst>
            </p:cNvPr>
            <p:cNvSpPr/>
            <p:nvPr/>
          </p:nvSpPr>
          <p:spPr>
            <a:xfrm>
              <a:off x="546378" y="3273425"/>
              <a:ext cx="1344168" cy="285154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: Top Corners Rounded 83">
              <a:extLst>
                <a:ext uri="{FF2B5EF4-FFF2-40B4-BE49-F238E27FC236}">
                  <a16:creationId xmlns:a16="http://schemas.microsoft.com/office/drawing/2014/main" id="{33BCE615-4D0B-449A-B0DC-9472B38C3B8A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rgbClr val="00309C"/>
                </a:gs>
                <a:gs pos="81000">
                  <a:srgbClr val="354ADF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      </a:t>
              </a:r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40E3DEB2-5F99-4731-8F0A-B9095975F743}"/>
              </a:ext>
            </a:extLst>
          </p:cNvPr>
          <p:cNvGrpSpPr/>
          <p:nvPr/>
        </p:nvGrpSpPr>
        <p:grpSpPr>
          <a:xfrm>
            <a:off x="110530" y="1465622"/>
            <a:ext cx="1345623" cy="1035727"/>
            <a:chOff x="545734" y="3094215"/>
            <a:chExt cx="1345623" cy="1031144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1EB4A934-9EFC-44C4-845D-FFFB43F7F421}"/>
                </a:ext>
              </a:extLst>
            </p:cNvPr>
            <p:cNvSpPr/>
            <p:nvPr/>
          </p:nvSpPr>
          <p:spPr>
            <a:xfrm>
              <a:off x="546378" y="3273424"/>
              <a:ext cx="1344168" cy="851935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: Top Corners Rounded 106">
              <a:extLst>
                <a:ext uri="{FF2B5EF4-FFF2-40B4-BE49-F238E27FC236}">
                  <a16:creationId xmlns:a16="http://schemas.microsoft.com/office/drawing/2014/main" id="{2A440B0A-025F-45FD-933F-EB5AA52B8C89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9" name="TextBox 108">
            <a:extLst>
              <a:ext uri="{FF2B5EF4-FFF2-40B4-BE49-F238E27FC236}">
                <a16:creationId xmlns:a16="http://schemas.microsoft.com/office/drawing/2014/main" id="{1B1D01FD-C4A7-4B9B-9571-0E33D4C83594}"/>
              </a:ext>
            </a:extLst>
          </p:cNvPr>
          <p:cNvSpPr txBox="1"/>
          <p:nvPr/>
        </p:nvSpPr>
        <p:spPr>
          <a:xfrm>
            <a:off x="288742" y="1130652"/>
            <a:ext cx="992579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Switch to Classic View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1F84CCAA-449C-4B3D-9F83-70D0B177F3C7}"/>
              </a:ext>
            </a:extLst>
          </p:cNvPr>
          <p:cNvSpPr txBox="1"/>
          <p:nvPr/>
        </p:nvSpPr>
        <p:spPr>
          <a:xfrm>
            <a:off x="288679" y="1668785"/>
            <a:ext cx="803425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Windows Update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0DEEF814-CFB1-4A59-8DDB-05AFC3DD5581}"/>
              </a:ext>
            </a:extLst>
          </p:cNvPr>
          <p:cNvSpPr txBox="1"/>
          <p:nvPr/>
        </p:nvSpPr>
        <p:spPr>
          <a:xfrm>
            <a:off x="289490" y="1809209"/>
            <a:ext cx="82586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 and Support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B6760698-99FB-4EBF-8A31-10016E00046A}"/>
              </a:ext>
            </a:extLst>
          </p:cNvPr>
          <p:cNvSpPr txBox="1"/>
          <p:nvPr/>
        </p:nvSpPr>
        <p:spPr>
          <a:xfrm>
            <a:off x="287955" y="1947821"/>
            <a:ext cx="1056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x86 Control Panel Icons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pic>
        <p:nvPicPr>
          <p:cNvPr id="122" name="Picture 121">
            <a:extLst>
              <a:ext uri="{FF2B5EF4-FFF2-40B4-BE49-F238E27FC236}">
                <a16:creationId xmlns:a16="http://schemas.microsoft.com/office/drawing/2014/main" id="{DF9BA9AA-970A-4284-B486-45333D5AE4ED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45" y="2001629"/>
            <a:ext cx="104452" cy="104452"/>
          </a:xfrm>
          <a:prstGeom prst="rect">
            <a:avLst/>
          </a:prstGeom>
        </p:spPr>
      </p:pic>
      <p:pic>
        <p:nvPicPr>
          <p:cNvPr id="124" name="Picture 123">
            <a:extLst>
              <a:ext uri="{FF2B5EF4-FFF2-40B4-BE49-F238E27FC236}">
                <a16:creationId xmlns:a16="http://schemas.microsoft.com/office/drawing/2014/main" id="{99DE171D-DE4F-4BD4-80B5-B23083943D3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45" y="1850920"/>
            <a:ext cx="104452" cy="104452"/>
          </a:xfrm>
          <a:prstGeom prst="rect">
            <a:avLst/>
          </a:prstGeom>
        </p:spPr>
      </p:pic>
      <p:pic>
        <p:nvPicPr>
          <p:cNvPr id="128" name="Picture 127">
            <a:extLst>
              <a:ext uri="{FF2B5EF4-FFF2-40B4-BE49-F238E27FC236}">
                <a16:creationId xmlns:a16="http://schemas.microsoft.com/office/drawing/2014/main" id="{94AFF2CB-948F-4269-A1F2-679BE604DFED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18" y="1185941"/>
            <a:ext cx="94529" cy="94529"/>
          </a:xfrm>
          <a:prstGeom prst="rect">
            <a:avLst/>
          </a:prstGeom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7F441647-595A-4F23-8965-EAC34945808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857" y="1723774"/>
            <a:ext cx="91174" cy="91174"/>
          </a:xfrm>
          <a:prstGeom prst="rect">
            <a:avLst/>
          </a:prstGeom>
        </p:spPr>
      </p:pic>
      <p:pic>
        <p:nvPicPr>
          <p:cNvPr id="130" name="Picture 129">
            <a:extLst>
              <a:ext uri="{FF2B5EF4-FFF2-40B4-BE49-F238E27FC236}">
                <a16:creationId xmlns:a16="http://schemas.microsoft.com/office/drawing/2014/main" id="{1B337AD6-4F9F-417C-BFDB-550356791563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93" y="851404"/>
            <a:ext cx="242247" cy="242247"/>
          </a:xfrm>
          <a:prstGeom prst="rect">
            <a:avLst/>
          </a:prstGeom>
        </p:spPr>
      </p:pic>
      <p:sp>
        <p:nvSpPr>
          <p:cNvPr id="131" name="TextBox 130">
            <a:extLst>
              <a:ext uri="{FF2B5EF4-FFF2-40B4-BE49-F238E27FC236}">
                <a16:creationId xmlns:a16="http://schemas.microsoft.com/office/drawing/2014/main" id="{447C907C-AC10-4FFF-897D-37C9BB6D956A}"/>
              </a:ext>
            </a:extLst>
          </p:cNvPr>
          <p:cNvSpPr txBox="1"/>
          <p:nvPr/>
        </p:nvSpPr>
        <p:spPr>
          <a:xfrm>
            <a:off x="284780" y="2172243"/>
            <a:ext cx="1056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Other Control Panel Options</a:t>
            </a:r>
          </a:p>
        </p:txBody>
      </p:sp>
      <p:pic>
        <p:nvPicPr>
          <p:cNvPr id="132" name="Picture 131">
            <a:extLst>
              <a:ext uri="{FF2B5EF4-FFF2-40B4-BE49-F238E27FC236}">
                <a16:creationId xmlns:a16="http://schemas.microsoft.com/office/drawing/2014/main" id="{2D51FCE3-B84E-4DF3-8CB1-146DBD7A061A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48" y="2221064"/>
            <a:ext cx="104452" cy="104452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TextBox 133">
            <a:extLst>
              <a:ext uri="{FF2B5EF4-FFF2-40B4-BE49-F238E27FC236}">
                <a16:creationId xmlns:a16="http://schemas.microsoft.com/office/drawing/2014/main" id="{BFB13FEC-BD3E-4CBE-9745-9BEF6289E095}"/>
              </a:ext>
            </a:extLst>
          </p:cNvPr>
          <p:cNvSpPr txBox="1"/>
          <p:nvPr/>
        </p:nvSpPr>
        <p:spPr>
          <a:xfrm>
            <a:off x="1583034" y="86940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category</a:t>
            </a:r>
          </a:p>
        </p:txBody>
      </p:sp>
      <p:pic>
        <p:nvPicPr>
          <p:cNvPr id="135" name="Picture 134">
            <a:hlinkClick r:id="rId25" action="ppaction://hlinksldjump"/>
            <a:extLst>
              <a:ext uri="{FF2B5EF4-FFF2-40B4-BE49-F238E27FC236}">
                <a16:creationId xmlns:a16="http://schemas.microsoft.com/office/drawing/2014/main" id="{FD1EB5AC-606A-4A66-A72E-ED5F59DC3359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8341" y="2238894"/>
            <a:ext cx="371513" cy="371513"/>
          </a:xfrm>
          <a:prstGeom prst="rect">
            <a:avLst/>
          </a:prstGeom>
        </p:spPr>
      </p:pic>
      <p:pic>
        <p:nvPicPr>
          <p:cNvPr id="136" name="Picture 135">
            <a:hlinkClick r:id="rId27" action="ppaction://hlinksldjump"/>
            <a:extLst>
              <a:ext uri="{FF2B5EF4-FFF2-40B4-BE49-F238E27FC236}">
                <a16:creationId xmlns:a16="http://schemas.microsoft.com/office/drawing/2014/main" id="{9EC86A26-28D3-4BA1-B37D-B9B8857E7DA2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8340" y="1284607"/>
            <a:ext cx="371513" cy="371513"/>
          </a:xfrm>
          <a:prstGeom prst="rect">
            <a:avLst/>
          </a:prstGeom>
        </p:spPr>
      </p:pic>
      <p:pic>
        <p:nvPicPr>
          <p:cNvPr id="137" name="Picture 136">
            <a:hlinkClick r:id="rId29" action="ppaction://hlinksldjump"/>
            <a:extLst>
              <a:ext uri="{FF2B5EF4-FFF2-40B4-BE49-F238E27FC236}">
                <a16:creationId xmlns:a16="http://schemas.microsoft.com/office/drawing/2014/main" id="{49F6E2CF-423D-47FE-A54B-F0D846BF3167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8339" y="2715551"/>
            <a:ext cx="371513" cy="371513"/>
          </a:xfrm>
          <a:prstGeom prst="rect">
            <a:avLst/>
          </a:prstGeom>
        </p:spPr>
      </p:pic>
      <p:pic>
        <p:nvPicPr>
          <p:cNvPr id="138" name="Picture 137">
            <a:hlinkClick r:id="rId31" action="ppaction://hlinksldjump"/>
            <a:extLst>
              <a:ext uri="{FF2B5EF4-FFF2-40B4-BE49-F238E27FC236}">
                <a16:creationId xmlns:a16="http://schemas.microsoft.com/office/drawing/2014/main" id="{F53726BB-0348-4374-BD3C-C668CD12D8D8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150" y="1287556"/>
            <a:ext cx="371513" cy="371513"/>
          </a:xfrm>
          <a:prstGeom prst="rect">
            <a:avLst/>
          </a:prstGeom>
        </p:spPr>
      </p:pic>
      <p:pic>
        <p:nvPicPr>
          <p:cNvPr id="139" name="Picture 138">
            <a:hlinkClick r:id="rId33" action="ppaction://hlinksldjump"/>
            <a:extLst>
              <a:ext uri="{FF2B5EF4-FFF2-40B4-BE49-F238E27FC236}">
                <a16:creationId xmlns:a16="http://schemas.microsoft.com/office/drawing/2014/main" id="{0C929C77-30E1-4296-88AE-147C779636CB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9646" y="3156098"/>
            <a:ext cx="371513" cy="371513"/>
          </a:xfrm>
          <a:prstGeom prst="rect">
            <a:avLst/>
          </a:prstGeom>
        </p:spPr>
      </p:pic>
      <p:pic>
        <p:nvPicPr>
          <p:cNvPr id="140" name="Picture 139">
            <a:extLst>
              <a:ext uri="{FF2B5EF4-FFF2-40B4-BE49-F238E27FC236}">
                <a16:creationId xmlns:a16="http://schemas.microsoft.com/office/drawing/2014/main" id="{0A23CC5B-4166-4495-918A-3542FDA457C9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491" y="2241280"/>
            <a:ext cx="371513" cy="371513"/>
          </a:xfrm>
          <a:prstGeom prst="rect">
            <a:avLst/>
          </a:prstGeom>
        </p:spPr>
      </p:pic>
      <p:pic>
        <p:nvPicPr>
          <p:cNvPr id="141" name="Picture 140">
            <a:hlinkClick r:id="rId36" action="ppaction://hlinksldjump"/>
            <a:extLst>
              <a:ext uri="{FF2B5EF4-FFF2-40B4-BE49-F238E27FC236}">
                <a16:creationId xmlns:a16="http://schemas.microsoft.com/office/drawing/2014/main" id="{EBEA74D8-14BB-4790-997D-E2C1A1A29DD3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491" y="2715551"/>
            <a:ext cx="371513" cy="371513"/>
          </a:xfrm>
          <a:prstGeom prst="rect">
            <a:avLst/>
          </a:prstGeom>
        </p:spPr>
      </p:pic>
      <p:pic>
        <p:nvPicPr>
          <p:cNvPr id="142" name="Picture 141">
            <a:hlinkClick r:id="rId38" action="ppaction://hlinksldjump"/>
            <a:extLst>
              <a:ext uri="{FF2B5EF4-FFF2-40B4-BE49-F238E27FC236}">
                <a16:creationId xmlns:a16="http://schemas.microsoft.com/office/drawing/2014/main" id="{9DAD60E1-C764-4B3B-8315-801753A1D80A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9228" y="1762237"/>
            <a:ext cx="371513" cy="371513"/>
          </a:xfrm>
          <a:prstGeom prst="rect">
            <a:avLst/>
          </a:prstGeom>
        </p:spPr>
      </p:pic>
      <p:pic>
        <p:nvPicPr>
          <p:cNvPr id="143" name="Picture 142">
            <a:hlinkClick r:id="rId40" action="ppaction://hlinksldjump"/>
            <a:extLst>
              <a:ext uri="{FF2B5EF4-FFF2-40B4-BE49-F238E27FC236}">
                <a16:creationId xmlns:a16="http://schemas.microsoft.com/office/drawing/2014/main" id="{E14D405A-F76C-45EE-B0E1-D40E3C44751C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806" y="1760209"/>
            <a:ext cx="371513" cy="371513"/>
          </a:xfrm>
          <a:prstGeom prst="rect">
            <a:avLst/>
          </a:prstGeom>
        </p:spPr>
      </p:pic>
      <p:sp>
        <p:nvSpPr>
          <p:cNvPr id="144" name="TextBox 143">
            <a:hlinkClick r:id="rId31" action="ppaction://hlinksldjump"/>
            <a:extLst>
              <a:ext uri="{FF2B5EF4-FFF2-40B4-BE49-F238E27FC236}">
                <a16:creationId xmlns:a16="http://schemas.microsoft.com/office/drawing/2014/main" id="{7DC31B32-39FA-46CD-8C41-FF727460777F}"/>
              </a:ext>
            </a:extLst>
          </p:cNvPr>
          <p:cNvSpPr txBox="1"/>
          <p:nvPr/>
        </p:nvSpPr>
        <p:spPr>
          <a:xfrm>
            <a:off x="1971159" y="1366526"/>
            <a:ext cx="128592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145" name="TextBox 144">
            <a:hlinkClick r:id="rId40" action="ppaction://hlinksldjump"/>
            <a:extLst>
              <a:ext uri="{FF2B5EF4-FFF2-40B4-BE49-F238E27FC236}">
                <a16:creationId xmlns:a16="http://schemas.microsoft.com/office/drawing/2014/main" id="{2BF49545-29FB-4156-9458-31D05DB0E616}"/>
              </a:ext>
            </a:extLst>
          </p:cNvPr>
          <p:cNvSpPr txBox="1"/>
          <p:nvPr/>
        </p:nvSpPr>
        <p:spPr>
          <a:xfrm>
            <a:off x="1979407" y="1816106"/>
            <a:ext cx="17508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 and Internet Connections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6A838471-240C-4C1B-91E7-C92C5999B7D1}"/>
              </a:ext>
            </a:extLst>
          </p:cNvPr>
          <p:cNvSpPr txBox="1"/>
          <p:nvPr/>
        </p:nvSpPr>
        <p:spPr>
          <a:xfrm>
            <a:off x="1971158" y="2331852"/>
            <a:ext cx="132760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or Remove Programs</a:t>
            </a:r>
          </a:p>
        </p:txBody>
      </p:sp>
      <p:sp>
        <p:nvSpPr>
          <p:cNvPr id="147" name="TextBox 146">
            <a:hlinkClick r:id="rId36" action="ppaction://hlinksldjump"/>
            <a:extLst>
              <a:ext uri="{FF2B5EF4-FFF2-40B4-BE49-F238E27FC236}">
                <a16:creationId xmlns:a16="http://schemas.microsoft.com/office/drawing/2014/main" id="{3A3BB17E-102E-4AE0-971E-6B953F5C7BC7}"/>
              </a:ext>
            </a:extLst>
          </p:cNvPr>
          <p:cNvSpPr txBox="1"/>
          <p:nvPr/>
        </p:nvSpPr>
        <p:spPr>
          <a:xfrm>
            <a:off x="1971158" y="2801279"/>
            <a:ext cx="177163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Speech, and Audio Devices</a:t>
            </a:r>
          </a:p>
        </p:txBody>
      </p:sp>
      <p:sp>
        <p:nvSpPr>
          <p:cNvPr id="148" name="TextBox 147">
            <a:hlinkClick r:id="rId33" action="ppaction://hlinksldjump"/>
            <a:extLst>
              <a:ext uri="{FF2B5EF4-FFF2-40B4-BE49-F238E27FC236}">
                <a16:creationId xmlns:a16="http://schemas.microsoft.com/office/drawing/2014/main" id="{278D512C-13EA-4700-8B7C-C3BE27E1CC95}"/>
              </a:ext>
            </a:extLst>
          </p:cNvPr>
          <p:cNvSpPr txBox="1"/>
          <p:nvPr/>
        </p:nvSpPr>
        <p:spPr>
          <a:xfrm>
            <a:off x="1971158" y="3241826"/>
            <a:ext cx="156164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sp>
        <p:nvSpPr>
          <p:cNvPr id="149" name="TextBox 148">
            <a:hlinkClick r:id="rId27" action="ppaction://hlinksldjump"/>
            <a:extLst>
              <a:ext uri="{FF2B5EF4-FFF2-40B4-BE49-F238E27FC236}">
                <a16:creationId xmlns:a16="http://schemas.microsoft.com/office/drawing/2014/main" id="{BC08D8B8-9D61-40CC-9C56-F9F3694DE8EB}"/>
              </a:ext>
            </a:extLst>
          </p:cNvPr>
          <p:cNvSpPr txBox="1"/>
          <p:nvPr/>
        </p:nvSpPr>
        <p:spPr>
          <a:xfrm>
            <a:off x="4050497" y="1373284"/>
            <a:ext cx="148630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sp>
        <p:nvSpPr>
          <p:cNvPr id="150" name="TextBox 149">
            <a:hlinkClick r:id="rId38" action="ppaction://hlinksldjump"/>
            <a:extLst>
              <a:ext uri="{FF2B5EF4-FFF2-40B4-BE49-F238E27FC236}">
                <a16:creationId xmlns:a16="http://schemas.microsoft.com/office/drawing/2014/main" id="{C413A275-6947-4052-BD35-B7BF18A89F16}"/>
              </a:ext>
            </a:extLst>
          </p:cNvPr>
          <p:cNvSpPr txBox="1"/>
          <p:nvPr/>
        </p:nvSpPr>
        <p:spPr>
          <a:xfrm>
            <a:off x="4050497" y="1825043"/>
            <a:ext cx="82586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sp>
        <p:nvSpPr>
          <p:cNvPr id="151" name="TextBox 150">
            <a:hlinkClick r:id="rId25" action="ppaction://hlinksldjump"/>
            <a:extLst>
              <a:ext uri="{FF2B5EF4-FFF2-40B4-BE49-F238E27FC236}">
                <a16:creationId xmlns:a16="http://schemas.microsoft.com/office/drawing/2014/main" id="{6E5172D5-4914-4635-9A0C-B2FB159D95D0}"/>
              </a:ext>
            </a:extLst>
          </p:cNvPr>
          <p:cNvSpPr txBox="1"/>
          <p:nvPr/>
        </p:nvSpPr>
        <p:spPr>
          <a:xfrm>
            <a:off x="4050497" y="2273289"/>
            <a:ext cx="18117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</a:t>
            </a:r>
          </a:p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Options</a:t>
            </a:r>
          </a:p>
        </p:txBody>
      </p:sp>
      <p:sp>
        <p:nvSpPr>
          <p:cNvPr id="152" name="TextBox 151">
            <a:hlinkClick r:id="rId29" action="ppaction://hlinksldjump"/>
            <a:extLst>
              <a:ext uri="{FF2B5EF4-FFF2-40B4-BE49-F238E27FC236}">
                <a16:creationId xmlns:a16="http://schemas.microsoft.com/office/drawing/2014/main" id="{2849FAE3-CBED-4AB4-B927-3BF36EE0CD7A}"/>
              </a:ext>
            </a:extLst>
          </p:cNvPr>
          <p:cNvSpPr txBox="1"/>
          <p:nvPr/>
        </p:nvSpPr>
        <p:spPr>
          <a:xfrm>
            <a:off x="4050497" y="2772864"/>
            <a:ext cx="111601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25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61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90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136447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2"/>
            <a:ext cx="1345623" cy="735688"/>
            <a:chOff x="545734" y="3094215"/>
            <a:chExt cx="1345623" cy="73243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4"/>
              <a:ext cx="1344168" cy="553224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38343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Fonts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2793" y="2524921"/>
            <a:ext cx="74090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Mouse Pointers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258" y="2663533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Contrast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6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9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9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9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9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717341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566632"/>
            <a:ext cx="104452" cy="104452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4096278"/>
            <a:ext cx="732939" cy="274320"/>
            <a:chOff x="4106563" y="4027112"/>
            <a:chExt cx="732939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51488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Display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6C9F5F2-B6C1-4B75-AB67-C7E621F09357}"/>
              </a:ext>
            </a:extLst>
          </p:cNvPr>
          <p:cNvGrpSpPr/>
          <p:nvPr/>
        </p:nvGrpSpPr>
        <p:grpSpPr>
          <a:xfrm>
            <a:off x="4189029" y="4530461"/>
            <a:ext cx="1481574" cy="274320"/>
            <a:chOff x="4189029" y="4530461"/>
            <a:chExt cx="1481574" cy="274320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A3F8674-4E7B-4834-8DF3-5A843C29CA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8CAD5A9A-4E84-4253-A4B1-78FAA9E2FD3A}"/>
                </a:ext>
              </a:extLst>
            </p:cNvPr>
            <p:cNvSpPr txBox="1"/>
            <p:nvPr/>
          </p:nvSpPr>
          <p:spPr>
            <a:xfrm>
              <a:off x="4410322" y="4566540"/>
              <a:ext cx="126028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Taskbar and Start Menu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D0FD39-391E-43DD-9DA6-1798DB6A5B8E}"/>
              </a:ext>
            </a:extLst>
          </p:cNvPr>
          <p:cNvGrpSpPr/>
          <p:nvPr/>
        </p:nvGrpSpPr>
        <p:grpSpPr>
          <a:xfrm>
            <a:off x="5649798" y="4112556"/>
            <a:ext cx="1077830" cy="274320"/>
            <a:chOff x="6200630" y="3987233"/>
            <a:chExt cx="1077830" cy="2743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0E2E1F-8E87-43E5-B3D9-B56E5132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2A81CF94-1C49-4373-A817-E83DA092F94A}"/>
                </a:ext>
              </a:extLst>
            </p:cNvPr>
            <p:cNvSpPr txBox="1"/>
            <p:nvPr/>
          </p:nvSpPr>
          <p:spPr>
            <a:xfrm>
              <a:off x="6434959" y="4024366"/>
              <a:ext cx="84350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 Options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6496E1C-7364-40BE-BDEA-9C565EC162D9}"/>
              </a:ext>
            </a:extLst>
          </p:cNvPr>
          <p:cNvGrpSpPr/>
          <p:nvPr/>
        </p:nvGrpSpPr>
        <p:grpSpPr>
          <a:xfrm>
            <a:off x="2493022" y="3013921"/>
            <a:ext cx="1345623" cy="601238"/>
            <a:chOff x="545734" y="3094215"/>
            <a:chExt cx="1345623" cy="598578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B6294DC4-3CB4-47B2-8090-897C30C65839}"/>
                </a:ext>
              </a:extLst>
            </p:cNvPr>
            <p:cNvSpPr/>
            <p:nvPr/>
          </p:nvSpPr>
          <p:spPr>
            <a:xfrm>
              <a:off x="546378" y="3273424"/>
              <a:ext cx="1344168" cy="41936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: Top Corners Rounded 86">
              <a:extLst>
                <a:ext uri="{FF2B5EF4-FFF2-40B4-BE49-F238E27FC236}">
                  <a16:creationId xmlns:a16="http://schemas.microsoft.com/office/drawing/2014/main" id="{8D64EE1A-FB52-442F-ACA4-13ED969D5F6B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128592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737889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153439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computer’s theme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164179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desktop background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FE33D7CC-4519-4579-9E8B-8566BF7FA7CD}"/>
              </a:ext>
            </a:extLst>
          </p:cNvPr>
          <p:cNvSpPr txBox="1"/>
          <p:nvPr/>
        </p:nvSpPr>
        <p:spPr>
          <a:xfrm>
            <a:off x="4251079" y="3210526"/>
            <a:ext cx="118494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Choose a screen saver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6457068-EEE5-4830-A245-45E39091FB57}"/>
              </a:ext>
            </a:extLst>
          </p:cNvPr>
          <p:cNvSpPr txBox="1"/>
          <p:nvPr/>
        </p:nvSpPr>
        <p:spPr>
          <a:xfrm>
            <a:off x="4251079" y="3415104"/>
            <a:ext cx="150073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screen resolution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19299702-CB07-4CB3-AC96-990FA0589C4D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041" y="3256507"/>
            <a:ext cx="117596" cy="117596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82E41A59-D10E-4A64-96E9-0B346901D02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3464442"/>
            <a:ext cx="117596" cy="11759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DF715C0-7204-48A4-AC66-16D6A00A2691}"/>
              </a:ext>
            </a:extLst>
          </p:cNvPr>
          <p:cNvSpPr txBox="1"/>
          <p:nvPr/>
        </p:nvSpPr>
        <p:spPr>
          <a:xfrm>
            <a:off x="2673466" y="3201386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Display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E837A265-DB8A-4AA7-BAA0-A273E8CAF05F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634" y="3250207"/>
            <a:ext cx="104452" cy="104452"/>
          </a:xfrm>
          <a:prstGeom prst="rect">
            <a:avLst/>
          </a:prstGeom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0A2BBF19-A6C7-49EA-BB89-645F6B89C397}"/>
              </a:ext>
            </a:extLst>
          </p:cNvPr>
          <p:cNvSpPr txBox="1"/>
          <p:nvPr/>
        </p:nvSpPr>
        <p:spPr>
          <a:xfrm>
            <a:off x="2672460" y="338850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155E40A-AA97-4247-89E5-2A0352DE4992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628" y="3437325"/>
            <a:ext cx="104452" cy="10445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4F89676C-5476-4103-A966-DB221F037729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1" name="Picture 90">
              <a:hlinkClick r:id="rId30" action="ppaction://hlinksldjump"/>
              <a:extLst>
                <a:ext uri="{FF2B5EF4-FFF2-40B4-BE49-F238E27FC236}">
                  <a16:creationId xmlns:a16="http://schemas.microsoft.com/office/drawing/2014/main" id="{1523B203-4E8F-47B2-B006-527FA2239847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92" name="Picture 91">
              <a:extLst>
                <a:ext uri="{FF2B5EF4-FFF2-40B4-BE49-F238E27FC236}">
                  <a16:creationId xmlns:a16="http://schemas.microsoft.com/office/drawing/2014/main" id="{09AAE63D-49BC-4687-9AF7-0686DE3D5D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CF5A4ED1-F40B-4863-8C50-C782CE3C1FBB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4" name="Picture 133">
                <a:extLst>
                  <a:ext uri="{FF2B5EF4-FFF2-40B4-BE49-F238E27FC236}">
                    <a16:creationId xmlns:a16="http://schemas.microsoft.com/office/drawing/2014/main" id="{E4371ADD-3A68-44CA-B16A-FB92A77292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5" name="Arrow: Curved Up 134">
                <a:extLst>
                  <a:ext uri="{FF2B5EF4-FFF2-40B4-BE49-F238E27FC236}">
                    <a16:creationId xmlns:a16="http://schemas.microsoft.com/office/drawing/2014/main" id="{B72EA8B2-2688-42D2-8AC8-1DB41FF7BD13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94" name="Picture 93">
              <a:extLst>
                <a:ext uri="{FF2B5EF4-FFF2-40B4-BE49-F238E27FC236}">
                  <a16:creationId xmlns:a16="http://schemas.microsoft.com/office/drawing/2014/main" id="{216A0B06-A9D7-48A4-A9E6-792381BDEBCC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CC0EC416-C4CC-426A-A24D-EEF9EC8A4F6E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2" name="Picture 131">
                <a:extLst>
                  <a:ext uri="{FF2B5EF4-FFF2-40B4-BE49-F238E27FC236}">
                    <a16:creationId xmlns:a16="http://schemas.microsoft.com/office/drawing/2014/main" id="{8D7AD8F2-1F75-4CCE-8511-85B28E0A27F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3" name="Picture 132">
                <a:extLst>
                  <a:ext uri="{FF2B5EF4-FFF2-40B4-BE49-F238E27FC236}">
                    <a16:creationId xmlns:a16="http://schemas.microsoft.com/office/drawing/2014/main" id="{A169F1DF-61B1-43EE-B510-949D8B372F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15" name="Picture 114">
              <a:extLst>
                <a:ext uri="{FF2B5EF4-FFF2-40B4-BE49-F238E27FC236}">
                  <a16:creationId xmlns:a16="http://schemas.microsoft.com/office/drawing/2014/main" id="{946ADC5C-C024-4727-ACFA-9D7B54877B22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010FC739-D421-4935-9B48-58F0FA796BCA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B700AE76-A7CC-457A-A7D1-F9F8763A848F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5" name="TextBox 124">
              <a:hlinkClick r:id="rId30" action="ppaction://hlinksldjump"/>
              <a:extLst>
                <a:ext uri="{FF2B5EF4-FFF2-40B4-BE49-F238E27FC236}">
                  <a16:creationId xmlns:a16="http://schemas.microsoft.com/office/drawing/2014/main" id="{E3D632B9-CBDE-4A8B-B2C5-7943E26BE6B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DEBCC93D-AA8E-47D8-9E40-66175249A705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F4489DD7-D247-4B6D-8224-0F640570F2E5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71A67513-B75E-4451-9017-11FAE2C7826C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8788BC5F-C879-471D-8C3D-5EA5917C52CE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0077CCBF-E1BA-4579-BBFB-F6AD0E5716D1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5604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3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136447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8:47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AAD10E54-688E-486B-934C-48DF1AE4ED85}"/>
              </a:ext>
            </a:extLst>
          </p:cNvPr>
          <p:cNvGrpSpPr/>
          <p:nvPr/>
        </p:nvGrpSpPr>
        <p:grpSpPr>
          <a:xfrm>
            <a:off x="1806435" y="2842054"/>
            <a:ext cx="732939" cy="274320"/>
            <a:chOff x="4106563" y="4027112"/>
            <a:chExt cx="732939" cy="274320"/>
          </a:xfrm>
        </p:grpSpPr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96608A7A-6470-4DB6-A69F-0C54FB041331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8B4D32DB-2836-4292-AC8F-35ED42898A43}"/>
                </a:ext>
              </a:extLst>
            </p:cNvPr>
            <p:cNvSpPr txBox="1"/>
            <p:nvPr/>
          </p:nvSpPr>
          <p:spPr>
            <a:xfrm>
              <a:off x="4324617" y="4064244"/>
              <a:ext cx="51488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Display</a:t>
              </a:r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08AABE46-1664-42A5-ADE2-DF38E451ABC4}"/>
              </a:ext>
            </a:extLst>
          </p:cNvPr>
          <p:cNvGrpSpPr/>
          <p:nvPr/>
        </p:nvGrpSpPr>
        <p:grpSpPr>
          <a:xfrm>
            <a:off x="1803196" y="3276237"/>
            <a:ext cx="1481574" cy="274320"/>
            <a:chOff x="4189029" y="4530461"/>
            <a:chExt cx="1481574" cy="274320"/>
          </a:xfrm>
        </p:grpSpPr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C3EB1D7E-C08F-4699-8BFE-258B63C627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85FC2AA1-6E97-47E2-9625-E2910BC2FA9A}"/>
                </a:ext>
              </a:extLst>
            </p:cNvPr>
            <p:cNvSpPr txBox="1"/>
            <p:nvPr/>
          </p:nvSpPr>
          <p:spPr>
            <a:xfrm>
              <a:off x="4410322" y="4566540"/>
              <a:ext cx="126028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Taskbar and Start Menu</a:t>
              </a:r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3607B21B-9966-4778-87E4-1606ED9D9F23}"/>
              </a:ext>
            </a:extLst>
          </p:cNvPr>
          <p:cNvGrpSpPr/>
          <p:nvPr/>
        </p:nvGrpSpPr>
        <p:grpSpPr>
          <a:xfrm>
            <a:off x="3263965" y="2858332"/>
            <a:ext cx="1077830" cy="274320"/>
            <a:chOff x="6200630" y="3987233"/>
            <a:chExt cx="1077830" cy="274320"/>
          </a:xfrm>
        </p:grpSpPr>
        <p:pic>
          <p:nvPicPr>
            <p:cNvPr id="94" name="Picture 93">
              <a:extLst>
                <a:ext uri="{FF2B5EF4-FFF2-40B4-BE49-F238E27FC236}">
                  <a16:creationId xmlns:a16="http://schemas.microsoft.com/office/drawing/2014/main" id="{74D8795E-BC91-479D-8C9F-47A17B123E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F5F6CB49-C621-40BB-8BF7-02EB2D8DE1AE}"/>
                </a:ext>
              </a:extLst>
            </p:cNvPr>
            <p:cNvSpPr txBox="1"/>
            <p:nvPr/>
          </p:nvSpPr>
          <p:spPr>
            <a:xfrm>
              <a:off x="6434959" y="4024366"/>
              <a:ext cx="84350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 Options</a:t>
              </a:r>
            </a:p>
          </p:txBody>
        </p:sp>
      </p:grpSp>
      <p:sp>
        <p:nvSpPr>
          <p:cNvPr id="96" name="Rectangle 95">
            <a:extLst>
              <a:ext uri="{FF2B5EF4-FFF2-40B4-BE49-F238E27FC236}">
                <a16:creationId xmlns:a16="http://schemas.microsoft.com/office/drawing/2014/main" id="{F885AE6F-5544-4283-B70D-A04ED7F9455F}"/>
              </a:ext>
            </a:extLst>
          </p:cNvPr>
          <p:cNvSpPr/>
          <p:nvPr/>
        </p:nvSpPr>
        <p:spPr>
          <a:xfrm>
            <a:off x="1555766" y="837599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7" name="Picture 96">
            <a:extLst>
              <a:ext uri="{FF2B5EF4-FFF2-40B4-BE49-F238E27FC236}">
                <a16:creationId xmlns:a16="http://schemas.microsoft.com/office/drawing/2014/main" id="{FA975198-1C55-4E21-A8FC-3C786C77ADF6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508" y="867883"/>
            <a:ext cx="371513" cy="371513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37812CD7-65B9-4911-AC3F-D936690E2989}"/>
              </a:ext>
            </a:extLst>
          </p:cNvPr>
          <p:cNvSpPr txBox="1"/>
          <p:nvPr/>
        </p:nvSpPr>
        <p:spPr>
          <a:xfrm>
            <a:off x="1978036" y="898396"/>
            <a:ext cx="128592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15E7FBF-305D-48F2-AFEC-53FFE91C1C71}"/>
              </a:ext>
            </a:extLst>
          </p:cNvPr>
          <p:cNvSpPr txBox="1"/>
          <p:nvPr/>
        </p:nvSpPr>
        <p:spPr>
          <a:xfrm>
            <a:off x="1729300" y="1255771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B6E84080-2653-49F4-9D03-59D5134EC61D}"/>
              </a:ext>
            </a:extLst>
          </p:cNvPr>
          <p:cNvSpPr txBox="1"/>
          <p:nvPr/>
        </p:nvSpPr>
        <p:spPr>
          <a:xfrm>
            <a:off x="1729300" y="2483665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AEAA2E40-4887-4FC7-A785-15A6F0980153}"/>
              </a:ext>
            </a:extLst>
          </p:cNvPr>
          <p:cNvSpPr txBox="1"/>
          <p:nvPr/>
        </p:nvSpPr>
        <p:spPr>
          <a:xfrm>
            <a:off x="1865246" y="1578086"/>
            <a:ext cx="153439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computer’s theme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32CA14-A924-4FF2-BBF2-8161C71CB73E}"/>
              </a:ext>
            </a:extLst>
          </p:cNvPr>
          <p:cNvSpPr txBox="1"/>
          <p:nvPr/>
        </p:nvSpPr>
        <p:spPr>
          <a:xfrm>
            <a:off x="1865609" y="1761227"/>
            <a:ext cx="164179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desktop background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EDD2167F-76A5-48B9-B4E1-A7EE96C8B087}"/>
              </a:ext>
            </a:extLst>
          </p:cNvPr>
          <p:cNvSpPr txBox="1"/>
          <p:nvPr/>
        </p:nvSpPr>
        <p:spPr>
          <a:xfrm>
            <a:off x="1865246" y="1956302"/>
            <a:ext cx="118494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Choose a screen saver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4A21778-A3C9-4CE7-A156-920BF12F4A95}"/>
              </a:ext>
            </a:extLst>
          </p:cNvPr>
          <p:cNvSpPr txBox="1"/>
          <p:nvPr/>
        </p:nvSpPr>
        <p:spPr>
          <a:xfrm>
            <a:off x="1865246" y="2160880"/>
            <a:ext cx="150073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screen resolution</a:t>
            </a:r>
          </a:p>
        </p:txBody>
      </p:sp>
      <p:pic>
        <p:nvPicPr>
          <p:cNvPr id="106" name="Picture 105">
            <a:extLst>
              <a:ext uri="{FF2B5EF4-FFF2-40B4-BE49-F238E27FC236}">
                <a16:creationId xmlns:a16="http://schemas.microsoft.com/office/drawing/2014/main" id="{FC32E1DD-1B20-46FA-8B6B-CDE7B903F393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435" y="1623078"/>
            <a:ext cx="117596" cy="117596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B5093DC8-2478-441C-89FC-60A912C4CF43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7707" y="1805224"/>
            <a:ext cx="117596" cy="117596"/>
          </a:xfrm>
          <a:prstGeom prst="rect">
            <a:avLst/>
          </a:prstGeom>
        </p:spPr>
      </p:pic>
      <p:pic>
        <p:nvPicPr>
          <p:cNvPr id="111" name="Picture 110">
            <a:extLst>
              <a:ext uri="{FF2B5EF4-FFF2-40B4-BE49-F238E27FC236}">
                <a16:creationId xmlns:a16="http://schemas.microsoft.com/office/drawing/2014/main" id="{FF9B5623-938D-402B-B2F4-0BE882195372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208" y="2002283"/>
            <a:ext cx="117596" cy="117596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C1D56CA6-CC7A-4895-B543-CCF220390CCA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435" y="2210218"/>
            <a:ext cx="117596" cy="117596"/>
          </a:xfrm>
          <a:prstGeom prst="rect">
            <a:avLst/>
          </a:prstGeom>
        </p:spPr>
      </p:pic>
      <p:grpSp>
        <p:nvGrpSpPr>
          <p:cNvPr id="120" name="Group 119">
            <a:extLst>
              <a:ext uri="{FF2B5EF4-FFF2-40B4-BE49-F238E27FC236}">
                <a16:creationId xmlns:a16="http://schemas.microsoft.com/office/drawing/2014/main" id="{C7556B62-82BB-4D62-9BB5-6E42C6AC5D22}"/>
              </a:ext>
            </a:extLst>
          </p:cNvPr>
          <p:cNvGrpSpPr/>
          <p:nvPr/>
        </p:nvGrpSpPr>
        <p:grpSpPr>
          <a:xfrm>
            <a:off x="89987" y="916713"/>
            <a:ext cx="1345623" cy="735688"/>
            <a:chOff x="545734" y="3094215"/>
            <a:chExt cx="1345623" cy="732433"/>
          </a:xfrm>
        </p:grpSpPr>
        <p:sp>
          <p:nvSpPr>
            <p:cNvPr id="121" name="Rectangle 120">
              <a:extLst>
                <a:ext uri="{FF2B5EF4-FFF2-40B4-BE49-F238E27FC236}">
                  <a16:creationId xmlns:a16="http://schemas.microsoft.com/office/drawing/2014/main" id="{8AC5A968-1EE3-4A35-8F38-FE83DED09A26}"/>
                </a:ext>
              </a:extLst>
            </p:cNvPr>
            <p:cNvSpPr/>
            <p:nvPr/>
          </p:nvSpPr>
          <p:spPr>
            <a:xfrm>
              <a:off x="546378" y="3273424"/>
              <a:ext cx="1344168" cy="553224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" name="Rectangle: Top Corners Rounded 122">
              <a:extLst>
                <a:ext uri="{FF2B5EF4-FFF2-40B4-BE49-F238E27FC236}">
                  <a16:creationId xmlns:a16="http://schemas.microsoft.com/office/drawing/2014/main" id="{0B649F92-2ADA-4F75-8B2F-536E0C07214F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25" name="TextBox 124">
            <a:extLst>
              <a:ext uri="{FF2B5EF4-FFF2-40B4-BE49-F238E27FC236}">
                <a16:creationId xmlns:a16="http://schemas.microsoft.com/office/drawing/2014/main" id="{51680A14-6429-4D9B-9D45-551E35890CC9}"/>
              </a:ext>
            </a:extLst>
          </p:cNvPr>
          <p:cNvSpPr txBox="1"/>
          <p:nvPr/>
        </p:nvSpPr>
        <p:spPr>
          <a:xfrm>
            <a:off x="268136" y="1119878"/>
            <a:ext cx="38343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Fonts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D3F0399E-6197-4260-A3D9-CDD6C7E18DFD}"/>
              </a:ext>
            </a:extLst>
          </p:cNvPr>
          <p:cNvSpPr txBox="1"/>
          <p:nvPr/>
        </p:nvSpPr>
        <p:spPr>
          <a:xfrm>
            <a:off x="268947" y="1260302"/>
            <a:ext cx="74090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Mouse Pointers</a:t>
            </a: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E10D67A4-E55C-4483-8A23-9ECD2AA9EBBB}"/>
              </a:ext>
            </a:extLst>
          </p:cNvPr>
          <p:cNvSpPr txBox="1"/>
          <p:nvPr/>
        </p:nvSpPr>
        <p:spPr>
          <a:xfrm>
            <a:off x="267412" y="139891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Contrast</a:t>
            </a:r>
          </a:p>
        </p:txBody>
      </p:sp>
      <p:pic>
        <p:nvPicPr>
          <p:cNvPr id="153" name="Picture 152">
            <a:extLst>
              <a:ext uri="{FF2B5EF4-FFF2-40B4-BE49-F238E27FC236}">
                <a16:creationId xmlns:a16="http://schemas.microsoft.com/office/drawing/2014/main" id="{E38A503E-B80C-4D03-B8BF-C3A5A14ADFA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02" y="1452722"/>
            <a:ext cx="104452" cy="104452"/>
          </a:xfrm>
          <a:prstGeom prst="rect">
            <a:avLst/>
          </a:prstGeom>
        </p:spPr>
      </p:pic>
      <p:pic>
        <p:nvPicPr>
          <p:cNvPr id="154" name="Picture 153">
            <a:extLst>
              <a:ext uri="{FF2B5EF4-FFF2-40B4-BE49-F238E27FC236}">
                <a16:creationId xmlns:a16="http://schemas.microsoft.com/office/drawing/2014/main" id="{7802ECC8-2E50-41D3-BC68-D612A873EFE2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02" y="1302013"/>
            <a:ext cx="104452" cy="104452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49A1DD6E-6F41-453B-A19F-538BBF01B69B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14" y="1174867"/>
            <a:ext cx="91174" cy="91174"/>
          </a:xfrm>
          <a:prstGeom prst="rect">
            <a:avLst/>
          </a:prstGeom>
        </p:spPr>
      </p:pic>
      <p:grpSp>
        <p:nvGrpSpPr>
          <p:cNvPr id="156" name="Group 155">
            <a:extLst>
              <a:ext uri="{FF2B5EF4-FFF2-40B4-BE49-F238E27FC236}">
                <a16:creationId xmlns:a16="http://schemas.microsoft.com/office/drawing/2014/main" id="{29782A22-868A-4670-ADEC-99FE36883134}"/>
              </a:ext>
            </a:extLst>
          </p:cNvPr>
          <p:cNvGrpSpPr/>
          <p:nvPr/>
        </p:nvGrpSpPr>
        <p:grpSpPr>
          <a:xfrm>
            <a:off x="89176" y="1749302"/>
            <a:ext cx="1345623" cy="601238"/>
            <a:chOff x="545734" y="3094215"/>
            <a:chExt cx="1345623" cy="598578"/>
          </a:xfrm>
        </p:grpSpPr>
        <p:sp>
          <p:nvSpPr>
            <p:cNvPr id="157" name="Rectangle 156">
              <a:extLst>
                <a:ext uri="{FF2B5EF4-FFF2-40B4-BE49-F238E27FC236}">
                  <a16:creationId xmlns:a16="http://schemas.microsoft.com/office/drawing/2014/main" id="{7C1F331B-5194-47DE-A852-6796E3DFEB7F}"/>
                </a:ext>
              </a:extLst>
            </p:cNvPr>
            <p:cNvSpPr/>
            <p:nvPr/>
          </p:nvSpPr>
          <p:spPr>
            <a:xfrm>
              <a:off x="546378" y="3273424"/>
              <a:ext cx="1344168" cy="41936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8" name="Rectangle: Top Corners Rounded 157">
              <a:extLst>
                <a:ext uri="{FF2B5EF4-FFF2-40B4-BE49-F238E27FC236}">
                  <a16:creationId xmlns:a16="http://schemas.microsoft.com/office/drawing/2014/main" id="{E057B989-2180-4BA9-9BE7-14D78D80BE3A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159" name="TextBox 158">
            <a:extLst>
              <a:ext uri="{FF2B5EF4-FFF2-40B4-BE49-F238E27FC236}">
                <a16:creationId xmlns:a16="http://schemas.microsoft.com/office/drawing/2014/main" id="{76F113CC-12E5-446C-9B6D-67010D37EC7B}"/>
              </a:ext>
            </a:extLst>
          </p:cNvPr>
          <p:cNvSpPr txBox="1"/>
          <p:nvPr/>
        </p:nvSpPr>
        <p:spPr>
          <a:xfrm>
            <a:off x="269620" y="1936767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Display</a:t>
            </a:r>
          </a:p>
        </p:txBody>
      </p:sp>
      <p:pic>
        <p:nvPicPr>
          <p:cNvPr id="160" name="Picture 159">
            <a:extLst>
              <a:ext uri="{FF2B5EF4-FFF2-40B4-BE49-F238E27FC236}">
                <a16:creationId xmlns:a16="http://schemas.microsoft.com/office/drawing/2014/main" id="{FC793D06-16B4-4133-8269-6EA0BFBA94F4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788" y="1985588"/>
            <a:ext cx="104452" cy="104452"/>
          </a:xfrm>
          <a:prstGeom prst="rect">
            <a:avLst/>
          </a:prstGeom>
        </p:spPr>
      </p:pic>
      <p:sp>
        <p:nvSpPr>
          <p:cNvPr id="161" name="TextBox 160">
            <a:extLst>
              <a:ext uri="{FF2B5EF4-FFF2-40B4-BE49-F238E27FC236}">
                <a16:creationId xmlns:a16="http://schemas.microsoft.com/office/drawing/2014/main" id="{2DF50953-0EC2-4C96-BC2E-D7CC90C18E17}"/>
              </a:ext>
            </a:extLst>
          </p:cNvPr>
          <p:cNvSpPr txBox="1"/>
          <p:nvPr/>
        </p:nvSpPr>
        <p:spPr>
          <a:xfrm>
            <a:off x="268614" y="2123885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</a:t>
            </a:r>
          </a:p>
        </p:txBody>
      </p:sp>
      <p:pic>
        <p:nvPicPr>
          <p:cNvPr id="162" name="Picture 161">
            <a:extLst>
              <a:ext uri="{FF2B5EF4-FFF2-40B4-BE49-F238E27FC236}">
                <a16:creationId xmlns:a16="http://schemas.microsoft.com/office/drawing/2014/main" id="{F7ABDA05-BF13-4B46-A4B9-BACAF6A4AC3F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82" y="2172706"/>
            <a:ext cx="104452" cy="104452"/>
          </a:xfrm>
          <a:prstGeom prst="rect">
            <a:avLst/>
          </a:prstGeom>
        </p:spPr>
      </p:pic>
      <p:grpSp>
        <p:nvGrpSpPr>
          <p:cNvPr id="163" name="Group 162">
            <a:extLst>
              <a:ext uri="{FF2B5EF4-FFF2-40B4-BE49-F238E27FC236}">
                <a16:creationId xmlns:a16="http://schemas.microsoft.com/office/drawing/2014/main" id="{F4EC4CCE-C08C-4410-9435-326679B06B4C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164" name="Picture 163">
              <a:hlinkClick r:id="rId30" action="ppaction://hlinksldjump"/>
              <a:extLst>
                <a:ext uri="{FF2B5EF4-FFF2-40B4-BE49-F238E27FC236}">
                  <a16:creationId xmlns:a16="http://schemas.microsoft.com/office/drawing/2014/main" id="{F5E12FE4-A511-4FBC-964C-A41344E162D7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65" name="Picture 164">
              <a:extLst>
                <a:ext uri="{FF2B5EF4-FFF2-40B4-BE49-F238E27FC236}">
                  <a16:creationId xmlns:a16="http://schemas.microsoft.com/office/drawing/2014/main" id="{03E52B01-953E-458D-9464-80F9B20C3157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66" name="Group 165">
              <a:extLst>
                <a:ext uri="{FF2B5EF4-FFF2-40B4-BE49-F238E27FC236}">
                  <a16:creationId xmlns:a16="http://schemas.microsoft.com/office/drawing/2014/main" id="{02E35EF2-F99A-48D8-AB5A-3309BE34C67C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80" name="Picture 179">
                <a:extLst>
                  <a:ext uri="{FF2B5EF4-FFF2-40B4-BE49-F238E27FC236}">
                    <a16:creationId xmlns:a16="http://schemas.microsoft.com/office/drawing/2014/main" id="{41258888-357C-4DBC-A7C6-3D55BC6F768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81" name="Arrow: Curved Up 180">
                <a:extLst>
                  <a:ext uri="{FF2B5EF4-FFF2-40B4-BE49-F238E27FC236}">
                    <a16:creationId xmlns:a16="http://schemas.microsoft.com/office/drawing/2014/main" id="{112F2622-E5F8-44DC-80A9-523DD9CD3CEE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67" name="Picture 166">
              <a:extLst>
                <a:ext uri="{FF2B5EF4-FFF2-40B4-BE49-F238E27FC236}">
                  <a16:creationId xmlns:a16="http://schemas.microsoft.com/office/drawing/2014/main" id="{DAD55DBC-0512-478D-9B92-14D26A6EA8A4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68" name="Group 167">
              <a:extLst>
                <a:ext uri="{FF2B5EF4-FFF2-40B4-BE49-F238E27FC236}">
                  <a16:creationId xmlns:a16="http://schemas.microsoft.com/office/drawing/2014/main" id="{888F1143-9693-46D4-B3CB-2BC6CE3D26AF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78" name="Picture 177">
                <a:extLst>
                  <a:ext uri="{FF2B5EF4-FFF2-40B4-BE49-F238E27FC236}">
                    <a16:creationId xmlns:a16="http://schemas.microsoft.com/office/drawing/2014/main" id="{E56F4156-44CD-442B-952B-EF5E69CFAF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79" name="Picture 178">
                <a:extLst>
                  <a:ext uri="{FF2B5EF4-FFF2-40B4-BE49-F238E27FC236}">
                    <a16:creationId xmlns:a16="http://schemas.microsoft.com/office/drawing/2014/main" id="{E57793EE-646E-46F9-B87C-BE248F5CB2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69" name="Picture 168">
              <a:extLst>
                <a:ext uri="{FF2B5EF4-FFF2-40B4-BE49-F238E27FC236}">
                  <a16:creationId xmlns:a16="http://schemas.microsoft.com/office/drawing/2014/main" id="{F4B7635F-58AF-48DF-B5BF-A8AA3F326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844F7B97-C6BB-4444-9FF7-64BE8C976224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9ECB52E1-B2E7-4D74-8546-728D46CC0A2A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2" name="TextBox 171">
              <a:hlinkClick r:id="rId30" action="ppaction://hlinksldjump"/>
              <a:extLst>
                <a:ext uri="{FF2B5EF4-FFF2-40B4-BE49-F238E27FC236}">
                  <a16:creationId xmlns:a16="http://schemas.microsoft.com/office/drawing/2014/main" id="{358F056C-FDC5-4F16-9019-4BCE557F0FE2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73" name="TextBox 172">
              <a:extLst>
                <a:ext uri="{FF2B5EF4-FFF2-40B4-BE49-F238E27FC236}">
                  <a16:creationId xmlns:a16="http://schemas.microsoft.com/office/drawing/2014/main" id="{4C0C43C2-382E-4EBC-9915-5EBE92C471AD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74" name="TextBox 173">
              <a:extLst>
                <a:ext uri="{FF2B5EF4-FFF2-40B4-BE49-F238E27FC236}">
                  <a16:creationId xmlns:a16="http://schemas.microsoft.com/office/drawing/2014/main" id="{7A43DC4F-8433-4287-ABFB-8F909048EFFA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75" name="TextBox 174">
              <a:extLst>
                <a:ext uri="{FF2B5EF4-FFF2-40B4-BE49-F238E27FC236}">
                  <a16:creationId xmlns:a16="http://schemas.microsoft.com/office/drawing/2014/main" id="{5BC3CA66-7B63-4393-B802-80F4B68E140D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76" name="TextBox 175">
              <a:extLst>
                <a:ext uri="{FF2B5EF4-FFF2-40B4-BE49-F238E27FC236}">
                  <a16:creationId xmlns:a16="http://schemas.microsoft.com/office/drawing/2014/main" id="{4F6CD4F6-B21D-454B-9DDD-445F1E110ACC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77" name="TextBox 176">
              <a:extLst>
                <a:ext uri="{FF2B5EF4-FFF2-40B4-BE49-F238E27FC236}">
                  <a16:creationId xmlns:a16="http://schemas.microsoft.com/office/drawing/2014/main" id="{FCC8A9D4-E461-4F40-BC1F-C62FFF396D25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5948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46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46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183736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 and Internet Connections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2"/>
            <a:ext cx="1345623" cy="735688"/>
            <a:chOff x="545734" y="3094215"/>
            <a:chExt cx="1345623" cy="732433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4"/>
              <a:ext cx="1344168" cy="553224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2793" y="2524921"/>
            <a:ext cx="1175322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Phone and Modem Options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258" y="2663533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Remote Desktop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 and Internet Connections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717341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566632"/>
            <a:ext cx="104452" cy="104452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4096278"/>
            <a:ext cx="1154529" cy="274320"/>
            <a:chOff x="4106563" y="4027112"/>
            <a:chExt cx="1154529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93647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Options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6C9F5F2-B6C1-4B75-AB67-C7E621F09357}"/>
              </a:ext>
            </a:extLst>
          </p:cNvPr>
          <p:cNvGrpSpPr/>
          <p:nvPr/>
        </p:nvGrpSpPr>
        <p:grpSpPr>
          <a:xfrm>
            <a:off x="4189029" y="4530461"/>
            <a:ext cx="1209064" cy="274320"/>
            <a:chOff x="4189029" y="4530461"/>
            <a:chExt cx="1209064" cy="274320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A3F8674-4E7B-4834-8DF3-5A843C29CA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8CAD5A9A-4E84-4253-A4B1-78FAA9E2FD3A}"/>
                </a:ext>
              </a:extLst>
            </p:cNvPr>
            <p:cNvSpPr txBox="1"/>
            <p:nvPr/>
          </p:nvSpPr>
          <p:spPr>
            <a:xfrm>
              <a:off x="4410322" y="4566540"/>
              <a:ext cx="98777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Windows Firewall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D0FD39-391E-43DD-9DA6-1798DB6A5B8E}"/>
              </a:ext>
            </a:extLst>
          </p:cNvPr>
          <p:cNvGrpSpPr/>
          <p:nvPr/>
        </p:nvGrpSpPr>
        <p:grpSpPr>
          <a:xfrm>
            <a:off x="5649798" y="4112556"/>
            <a:ext cx="1388812" cy="274320"/>
            <a:chOff x="6200630" y="3987233"/>
            <a:chExt cx="1388812" cy="2743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0E2E1F-8E87-43E5-B3D9-B56E5132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2A81CF94-1C49-4373-A817-E83DA092F94A}"/>
                </a:ext>
              </a:extLst>
            </p:cNvPr>
            <p:cNvSpPr txBox="1"/>
            <p:nvPr/>
          </p:nvSpPr>
          <p:spPr>
            <a:xfrm>
              <a:off x="6434959" y="4024366"/>
              <a:ext cx="1154483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Network Connections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6496E1C-7364-40BE-BDEA-9C565EC162D9}"/>
              </a:ext>
            </a:extLst>
          </p:cNvPr>
          <p:cNvGrpSpPr/>
          <p:nvPr/>
        </p:nvGrpSpPr>
        <p:grpSpPr>
          <a:xfrm>
            <a:off x="2493022" y="3013921"/>
            <a:ext cx="1345623" cy="601238"/>
            <a:chOff x="545734" y="3094215"/>
            <a:chExt cx="1345623" cy="598578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B6294DC4-3CB4-47B2-8090-897C30C65839}"/>
                </a:ext>
              </a:extLst>
            </p:cNvPr>
            <p:cNvSpPr/>
            <p:nvPr/>
          </p:nvSpPr>
          <p:spPr>
            <a:xfrm>
              <a:off x="546378" y="3273424"/>
              <a:ext cx="1344168" cy="41936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: Top Corners Rounded 86">
              <a:extLst>
                <a:ext uri="{FF2B5EF4-FFF2-40B4-BE49-F238E27FC236}">
                  <a16:creationId xmlns:a16="http://schemas.microsoft.com/office/drawing/2014/main" id="{8D64EE1A-FB52-442F-ACA4-13ED969D5F6B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154401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 and Internet Options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737889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209865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Set up or change your Internet connection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261802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Create a connection to the network at your workplace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FE33D7CC-4519-4579-9E8B-8566BF7FA7CD}"/>
              </a:ext>
            </a:extLst>
          </p:cNvPr>
          <p:cNvSpPr txBox="1"/>
          <p:nvPr/>
        </p:nvSpPr>
        <p:spPr>
          <a:xfrm>
            <a:off x="4251079" y="3210526"/>
            <a:ext cx="252505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Set up a wireless network for a home or small office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6457068-EEE5-4830-A245-45E39091FB57}"/>
              </a:ext>
            </a:extLst>
          </p:cNvPr>
          <p:cNvSpPr txBox="1"/>
          <p:nvPr/>
        </p:nvSpPr>
        <p:spPr>
          <a:xfrm>
            <a:off x="4251079" y="3415104"/>
            <a:ext cx="173797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Windows Firewall settings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19299702-CB07-4CB3-AC96-990FA0589C4D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041" y="3256507"/>
            <a:ext cx="117596" cy="117596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82E41A59-D10E-4A64-96E9-0B346901D02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3464442"/>
            <a:ext cx="117596" cy="11759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DF715C0-7204-48A4-AC66-16D6A00A2691}"/>
              </a:ext>
            </a:extLst>
          </p:cNvPr>
          <p:cNvSpPr txBox="1"/>
          <p:nvPr/>
        </p:nvSpPr>
        <p:spPr>
          <a:xfrm>
            <a:off x="2673466" y="3201386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Networking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E837A265-DB8A-4AA7-BAA0-A273E8CAF05F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634" y="3250207"/>
            <a:ext cx="104452" cy="104452"/>
          </a:xfrm>
          <a:prstGeom prst="rect">
            <a:avLst/>
          </a:prstGeom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0A2BBF19-A6C7-49EA-BB89-645F6B89C397}"/>
              </a:ext>
            </a:extLst>
          </p:cNvPr>
          <p:cNvSpPr txBox="1"/>
          <p:nvPr/>
        </p:nvSpPr>
        <p:spPr>
          <a:xfrm>
            <a:off x="2672460" y="338850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Internet Explorer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155E40A-AA97-4247-89E5-2A0352DE4992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628" y="3437325"/>
            <a:ext cx="104452" cy="10445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6FEFBD16-6246-4741-81AB-A03DEAE36C1B}"/>
              </a:ext>
            </a:extLst>
          </p:cNvPr>
          <p:cNvGrpSpPr/>
          <p:nvPr/>
        </p:nvGrpSpPr>
        <p:grpSpPr>
          <a:xfrm>
            <a:off x="5643868" y="4530461"/>
            <a:ext cx="1831029" cy="274320"/>
            <a:chOff x="4189029" y="4530461"/>
            <a:chExt cx="1831029" cy="274320"/>
          </a:xfrm>
        </p:grpSpPr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2FB55ABB-0DE9-46D0-947B-8903702299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94EF9690-1860-4A30-93D3-5BE7184ABF28}"/>
                </a:ext>
              </a:extLst>
            </p:cNvPr>
            <p:cNvSpPr txBox="1"/>
            <p:nvPr/>
          </p:nvSpPr>
          <p:spPr>
            <a:xfrm>
              <a:off x="4410322" y="4566540"/>
              <a:ext cx="1609736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Wireless Network Setup Wizard</a:t>
              </a:r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9A97F69A-A206-4D49-BE42-68FE483C007B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29" action="ppaction://hlinksldjump"/>
              <a:extLst>
                <a:ext uri="{FF2B5EF4-FFF2-40B4-BE49-F238E27FC236}">
                  <a16:creationId xmlns:a16="http://schemas.microsoft.com/office/drawing/2014/main" id="{45BFC938-D710-459A-A2D1-CFE7A5471E32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EA339ECD-34E2-45C5-89E2-ABAC8D4430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0D2835BA-573D-4A60-B6FC-4A2183048FC6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9B193473-8EF9-4CCB-B44A-3B51CFE258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A9BBE2CC-C32D-44CA-8826-6B383BF8DD06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6A6B7452-B9C6-435B-BEEA-A5AA6AA65E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9A7E8759-499E-4D4D-8AFD-B82B67310BD1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DD59C241-1434-40FE-AD51-2B2B5BC3A3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86116C33-EB38-4B87-A47D-4F0E55DB80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3A0A2929-6BD6-4250-868B-DE4585754F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93FF6C36-2A84-43BE-AA4A-B3102F471E52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400E7124-E7A9-471E-9CAB-234EDAAB7C0C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29" action="ppaction://hlinksldjump"/>
              <a:extLst>
                <a:ext uri="{FF2B5EF4-FFF2-40B4-BE49-F238E27FC236}">
                  <a16:creationId xmlns:a16="http://schemas.microsoft.com/office/drawing/2014/main" id="{F36A63CA-9D13-4024-8188-4BDD8217A566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356B42D2-E161-4402-B1EA-313382BCD35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B631CBD1-89ED-4B7B-A31F-2BCF56B2FE27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CC5CA1BC-E56E-4BEC-A3D3-4682F7AB45F3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BE82C100-1251-4BF5-8043-93AB6218A83E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68F56FD7-8DF0-4940-AC41-8734729FDFBD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043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83388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Control Panel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10:22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7E38AB45-F77C-4D93-A730-FAE3CE1E07E8}"/>
              </a:ext>
            </a:extLst>
          </p:cNvPr>
          <p:cNvGrpSpPr/>
          <p:nvPr/>
        </p:nvGrpSpPr>
        <p:grpSpPr>
          <a:xfrm>
            <a:off x="111817" y="922251"/>
            <a:ext cx="1345623" cy="735688"/>
            <a:chOff x="545734" y="3094215"/>
            <a:chExt cx="1345623" cy="732433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B4C783BC-ED47-4484-8C0A-2C6CD7151D09}"/>
                </a:ext>
              </a:extLst>
            </p:cNvPr>
            <p:cNvSpPr/>
            <p:nvPr/>
          </p:nvSpPr>
          <p:spPr>
            <a:xfrm>
              <a:off x="546378" y="3273424"/>
              <a:ext cx="1344168" cy="553224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: Top Corners Rounded 88">
              <a:extLst>
                <a:ext uri="{FF2B5EF4-FFF2-40B4-BE49-F238E27FC236}">
                  <a16:creationId xmlns:a16="http://schemas.microsoft.com/office/drawing/2014/main" id="{9E22E9F3-2A0A-479B-8A85-18B7841E644F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4433722C-C988-4C8A-902D-9A53AD125C19}"/>
              </a:ext>
            </a:extLst>
          </p:cNvPr>
          <p:cNvSpPr txBox="1"/>
          <p:nvPr/>
        </p:nvSpPr>
        <p:spPr>
          <a:xfrm>
            <a:off x="289966" y="1125416"/>
            <a:ext cx="875561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Network Places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2655C34E-ADA8-47C3-99AE-55CACA6E18F0}"/>
              </a:ext>
            </a:extLst>
          </p:cNvPr>
          <p:cNvSpPr txBox="1"/>
          <p:nvPr/>
        </p:nvSpPr>
        <p:spPr>
          <a:xfrm>
            <a:off x="290777" y="1265840"/>
            <a:ext cx="1175322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Phone and Modem Options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95102BA0-DCE5-42FF-B74C-A8ED3A5443AA}"/>
              </a:ext>
            </a:extLst>
          </p:cNvPr>
          <p:cNvSpPr txBox="1"/>
          <p:nvPr/>
        </p:nvSpPr>
        <p:spPr>
          <a:xfrm>
            <a:off x="289242" y="1404452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Remote Desktop</a:t>
            </a:r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2BD204F2-702A-4DA8-A46B-13129356BC8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32" y="1458260"/>
            <a:ext cx="104452" cy="104452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C71D80FD-201D-486D-A02D-94F64A2E0889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32" y="1307551"/>
            <a:ext cx="104452" cy="104452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571350D3-F9F9-4AC6-8B9D-3794D8F87BD6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44" y="1180405"/>
            <a:ext cx="91174" cy="91174"/>
          </a:xfrm>
          <a:prstGeom prst="rect">
            <a:avLst/>
          </a:prstGeom>
        </p:spPr>
      </p:pic>
      <p:grpSp>
        <p:nvGrpSpPr>
          <p:cNvPr id="96" name="Group 95">
            <a:extLst>
              <a:ext uri="{FF2B5EF4-FFF2-40B4-BE49-F238E27FC236}">
                <a16:creationId xmlns:a16="http://schemas.microsoft.com/office/drawing/2014/main" id="{28A740D4-4B42-4712-9230-C9EB3A2D2E36}"/>
              </a:ext>
            </a:extLst>
          </p:cNvPr>
          <p:cNvGrpSpPr/>
          <p:nvPr/>
        </p:nvGrpSpPr>
        <p:grpSpPr>
          <a:xfrm>
            <a:off x="1810252" y="2837197"/>
            <a:ext cx="1154529" cy="274320"/>
            <a:chOff x="4106563" y="4027112"/>
            <a:chExt cx="1154529" cy="274320"/>
          </a:xfrm>
        </p:grpSpPr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E1CC5277-1ADD-4084-AF78-A1E67B93E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845ADB67-C6DE-424D-9124-BE67E57603BA}"/>
                </a:ext>
              </a:extLst>
            </p:cNvPr>
            <p:cNvSpPr txBox="1"/>
            <p:nvPr/>
          </p:nvSpPr>
          <p:spPr>
            <a:xfrm>
              <a:off x="4324617" y="4064244"/>
              <a:ext cx="93647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Options</a:t>
              </a:r>
            </a:p>
          </p:txBody>
        </p: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2C11E2C1-0654-4836-A947-ABF301BFB68E}"/>
              </a:ext>
            </a:extLst>
          </p:cNvPr>
          <p:cNvGrpSpPr/>
          <p:nvPr/>
        </p:nvGrpSpPr>
        <p:grpSpPr>
          <a:xfrm>
            <a:off x="1807013" y="3271380"/>
            <a:ext cx="1209064" cy="274320"/>
            <a:chOff x="4189029" y="4530461"/>
            <a:chExt cx="1209064" cy="274320"/>
          </a:xfrm>
        </p:grpSpPr>
        <p:pic>
          <p:nvPicPr>
            <p:cNvPr id="100" name="Picture 99">
              <a:extLst>
                <a:ext uri="{FF2B5EF4-FFF2-40B4-BE49-F238E27FC236}">
                  <a16:creationId xmlns:a16="http://schemas.microsoft.com/office/drawing/2014/main" id="{F34F73DF-DE66-4FF1-A1CF-C9B12911A166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4F66E14A-2DD1-40AD-893A-E556F291381D}"/>
                </a:ext>
              </a:extLst>
            </p:cNvPr>
            <p:cNvSpPr txBox="1"/>
            <p:nvPr/>
          </p:nvSpPr>
          <p:spPr>
            <a:xfrm>
              <a:off x="4410322" y="4566540"/>
              <a:ext cx="98777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Windows Firewall</a:t>
              </a:r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6108E7DD-3A0D-413B-A7A6-B7F6B3D78566}"/>
              </a:ext>
            </a:extLst>
          </p:cNvPr>
          <p:cNvGrpSpPr/>
          <p:nvPr/>
        </p:nvGrpSpPr>
        <p:grpSpPr>
          <a:xfrm>
            <a:off x="3267782" y="2853475"/>
            <a:ext cx="1388812" cy="274320"/>
            <a:chOff x="6200630" y="3987233"/>
            <a:chExt cx="1388812" cy="274320"/>
          </a:xfrm>
        </p:grpSpPr>
        <p:pic>
          <p:nvPicPr>
            <p:cNvPr id="104" name="Picture 103">
              <a:extLst>
                <a:ext uri="{FF2B5EF4-FFF2-40B4-BE49-F238E27FC236}">
                  <a16:creationId xmlns:a16="http://schemas.microsoft.com/office/drawing/2014/main" id="{B7E04A14-DD38-418A-9AB8-40BADC20FA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E6045EEA-D8C6-4912-BBFF-7480F22745BE}"/>
                </a:ext>
              </a:extLst>
            </p:cNvPr>
            <p:cNvSpPr txBox="1"/>
            <p:nvPr/>
          </p:nvSpPr>
          <p:spPr>
            <a:xfrm>
              <a:off x="6434959" y="4024366"/>
              <a:ext cx="1154483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Network Connections</a:t>
              </a:r>
            </a:p>
          </p:txBody>
        </p: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0A0C272F-19F1-4D07-947B-F954A32FA8BB}"/>
              </a:ext>
            </a:extLst>
          </p:cNvPr>
          <p:cNvGrpSpPr/>
          <p:nvPr/>
        </p:nvGrpSpPr>
        <p:grpSpPr>
          <a:xfrm>
            <a:off x="111006" y="1754840"/>
            <a:ext cx="1345623" cy="601238"/>
            <a:chOff x="545734" y="3094215"/>
            <a:chExt cx="1345623" cy="598578"/>
          </a:xfrm>
        </p:grpSpPr>
        <p:sp>
          <p:nvSpPr>
            <p:cNvPr id="108" name="Rectangle 107">
              <a:extLst>
                <a:ext uri="{FF2B5EF4-FFF2-40B4-BE49-F238E27FC236}">
                  <a16:creationId xmlns:a16="http://schemas.microsoft.com/office/drawing/2014/main" id="{CFBAD002-3CE2-4FAD-A681-2F81410C7E84}"/>
                </a:ext>
              </a:extLst>
            </p:cNvPr>
            <p:cNvSpPr/>
            <p:nvPr/>
          </p:nvSpPr>
          <p:spPr>
            <a:xfrm>
              <a:off x="546378" y="3273424"/>
              <a:ext cx="1344168" cy="41936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: Top Corners Rounded 110">
              <a:extLst>
                <a:ext uri="{FF2B5EF4-FFF2-40B4-BE49-F238E27FC236}">
                  <a16:creationId xmlns:a16="http://schemas.microsoft.com/office/drawing/2014/main" id="{7C0C9DDD-656F-4980-9C84-47D6D2F50EBC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113" name="Rectangle 112">
            <a:extLst>
              <a:ext uri="{FF2B5EF4-FFF2-40B4-BE49-F238E27FC236}">
                <a16:creationId xmlns:a16="http://schemas.microsoft.com/office/drawing/2014/main" id="{F69754A7-721F-469E-82BD-6FCEEBF9558F}"/>
              </a:ext>
            </a:extLst>
          </p:cNvPr>
          <p:cNvSpPr/>
          <p:nvPr/>
        </p:nvSpPr>
        <p:spPr>
          <a:xfrm>
            <a:off x="1559583" y="832742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45D20AD5-4FE3-4A7C-8BB7-7B3427B935C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325" y="863026"/>
            <a:ext cx="371513" cy="371513"/>
          </a:xfrm>
          <a:prstGeom prst="rect">
            <a:avLst/>
          </a:prstGeom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D4A81FA0-38DC-42BD-B419-317B93F35C96}"/>
              </a:ext>
            </a:extLst>
          </p:cNvPr>
          <p:cNvSpPr txBox="1"/>
          <p:nvPr/>
        </p:nvSpPr>
        <p:spPr>
          <a:xfrm>
            <a:off x="1981853" y="893539"/>
            <a:ext cx="154401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 and Internet Options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FE6CA655-D362-4202-87CE-51A0C7416B8A}"/>
              </a:ext>
            </a:extLst>
          </p:cNvPr>
          <p:cNvSpPr txBox="1"/>
          <p:nvPr/>
        </p:nvSpPr>
        <p:spPr>
          <a:xfrm>
            <a:off x="1733117" y="1250914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C80C8730-9EB8-4EFF-A245-F31B88C35F02}"/>
              </a:ext>
            </a:extLst>
          </p:cNvPr>
          <p:cNvSpPr txBox="1"/>
          <p:nvPr/>
        </p:nvSpPr>
        <p:spPr>
          <a:xfrm>
            <a:off x="1733117" y="2478808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3DFFAE76-787F-4C37-9054-82F84AFF2C0F}"/>
              </a:ext>
            </a:extLst>
          </p:cNvPr>
          <p:cNvSpPr txBox="1"/>
          <p:nvPr/>
        </p:nvSpPr>
        <p:spPr>
          <a:xfrm>
            <a:off x="1869063" y="1573229"/>
            <a:ext cx="209865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Set up or change your Internet connection</a:t>
            </a: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E86D6931-EF5A-444A-A8E5-96DC44719DE3}"/>
              </a:ext>
            </a:extLst>
          </p:cNvPr>
          <p:cNvSpPr txBox="1"/>
          <p:nvPr/>
        </p:nvSpPr>
        <p:spPr>
          <a:xfrm>
            <a:off x="1869426" y="1756370"/>
            <a:ext cx="261802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Create a connection to the network at your workplace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D3A5DD24-EC97-4E63-A4F4-E1DBB2D4D776}"/>
              </a:ext>
            </a:extLst>
          </p:cNvPr>
          <p:cNvSpPr txBox="1"/>
          <p:nvPr/>
        </p:nvSpPr>
        <p:spPr>
          <a:xfrm>
            <a:off x="1869063" y="1951445"/>
            <a:ext cx="252505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Set up a wireless network for a home or small office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6BF7C2DC-305D-42AE-9A18-F589AFD1D1E3}"/>
              </a:ext>
            </a:extLst>
          </p:cNvPr>
          <p:cNvSpPr txBox="1"/>
          <p:nvPr/>
        </p:nvSpPr>
        <p:spPr>
          <a:xfrm>
            <a:off x="1869063" y="2156023"/>
            <a:ext cx="173797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Windows Firewall settings</a:t>
            </a:r>
          </a:p>
        </p:txBody>
      </p:sp>
      <p:pic>
        <p:nvPicPr>
          <p:cNvPr id="155" name="Picture 154">
            <a:extLst>
              <a:ext uri="{FF2B5EF4-FFF2-40B4-BE49-F238E27FC236}">
                <a16:creationId xmlns:a16="http://schemas.microsoft.com/office/drawing/2014/main" id="{8BCFF6AA-57A7-4A8F-A5BE-F3E2A7C0027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1618221"/>
            <a:ext cx="117596" cy="117596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D7F1DA5D-6BA9-49F7-9D31-9284C2C9C54E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24" y="1800367"/>
            <a:ext cx="117596" cy="117596"/>
          </a:xfrm>
          <a:prstGeom prst="rect">
            <a:avLst/>
          </a:prstGeom>
        </p:spPr>
      </p:pic>
      <p:pic>
        <p:nvPicPr>
          <p:cNvPr id="157" name="Picture 156">
            <a:extLst>
              <a:ext uri="{FF2B5EF4-FFF2-40B4-BE49-F238E27FC236}">
                <a16:creationId xmlns:a16="http://schemas.microsoft.com/office/drawing/2014/main" id="{C8FD7944-038E-4A15-9CA7-4EF1E7581079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025" y="1997426"/>
            <a:ext cx="117596" cy="117596"/>
          </a:xfrm>
          <a:prstGeom prst="rect">
            <a:avLst/>
          </a:prstGeom>
        </p:spPr>
      </p:pic>
      <p:pic>
        <p:nvPicPr>
          <p:cNvPr id="158" name="Picture 157">
            <a:extLst>
              <a:ext uri="{FF2B5EF4-FFF2-40B4-BE49-F238E27FC236}">
                <a16:creationId xmlns:a16="http://schemas.microsoft.com/office/drawing/2014/main" id="{D1B6B8FD-5C4F-42A1-8DC3-2B34AC3920E1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2205361"/>
            <a:ext cx="117596" cy="117596"/>
          </a:xfrm>
          <a:prstGeom prst="rect">
            <a:avLst/>
          </a:prstGeom>
        </p:spPr>
      </p:pic>
      <p:sp>
        <p:nvSpPr>
          <p:cNvPr id="159" name="TextBox 158">
            <a:extLst>
              <a:ext uri="{FF2B5EF4-FFF2-40B4-BE49-F238E27FC236}">
                <a16:creationId xmlns:a16="http://schemas.microsoft.com/office/drawing/2014/main" id="{7DD21536-9186-43D3-BEDB-599767B86B5C}"/>
              </a:ext>
            </a:extLst>
          </p:cNvPr>
          <p:cNvSpPr txBox="1"/>
          <p:nvPr/>
        </p:nvSpPr>
        <p:spPr>
          <a:xfrm>
            <a:off x="291450" y="1942305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Networking</a:t>
            </a:r>
          </a:p>
        </p:txBody>
      </p:sp>
      <p:pic>
        <p:nvPicPr>
          <p:cNvPr id="160" name="Picture 159">
            <a:extLst>
              <a:ext uri="{FF2B5EF4-FFF2-40B4-BE49-F238E27FC236}">
                <a16:creationId xmlns:a16="http://schemas.microsoft.com/office/drawing/2014/main" id="{F2A1CE8E-30E0-4722-BB0F-49FFEF50C207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18" y="1991126"/>
            <a:ext cx="104452" cy="104452"/>
          </a:xfrm>
          <a:prstGeom prst="rect">
            <a:avLst/>
          </a:prstGeom>
        </p:spPr>
      </p:pic>
      <p:sp>
        <p:nvSpPr>
          <p:cNvPr id="161" name="TextBox 160">
            <a:extLst>
              <a:ext uri="{FF2B5EF4-FFF2-40B4-BE49-F238E27FC236}">
                <a16:creationId xmlns:a16="http://schemas.microsoft.com/office/drawing/2014/main" id="{F7658BAD-963E-434B-9E15-FBEF65DF363E}"/>
              </a:ext>
            </a:extLst>
          </p:cNvPr>
          <p:cNvSpPr txBox="1"/>
          <p:nvPr/>
        </p:nvSpPr>
        <p:spPr>
          <a:xfrm>
            <a:off x="290444" y="2129423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Internet Explorer</a:t>
            </a:r>
          </a:p>
        </p:txBody>
      </p:sp>
      <p:pic>
        <p:nvPicPr>
          <p:cNvPr id="162" name="Picture 161">
            <a:extLst>
              <a:ext uri="{FF2B5EF4-FFF2-40B4-BE49-F238E27FC236}">
                <a16:creationId xmlns:a16="http://schemas.microsoft.com/office/drawing/2014/main" id="{C945D137-6D1A-4B13-AF58-1E1241E5095C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612" y="2178244"/>
            <a:ext cx="104452" cy="104452"/>
          </a:xfrm>
          <a:prstGeom prst="rect">
            <a:avLst/>
          </a:prstGeom>
        </p:spPr>
      </p:pic>
      <p:grpSp>
        <p:nvGrpSpPr>
          <p:cNvPr id="163" name="Group 162">
            <a:extLst>
              <a:ext uri="{FF2B5EF4-FFF2-40B4-BE49-F238E27FC236}">
                <a16:creationId xmlns:a16="http://schemas.microsoft.com/office/drawing/2014/main" id="{CEF5E11B-9F56-42E8-A540-8F121FBE27D2}"/>
              </a:ext>
            </a:extLst>
          </p:cNvPr>
          <p:cNvGrpSpPr/>
          <p:nvPr/>
        </p:nvGrpSpPr>
        <p:grpSpPr>
          <a:xfrm>
            <a:off x="3261852" y="3271380"/>
            <a:ext cx="1831029" cy="274320"/>
            <a:chOff x="4189029" y="4530461"/>
            <a:chExt cx="1831029" cy="274320"/>
          </a:xfrm>
        </p:grpSpPr>
        <p:pic>
          <p:nvPicPr>
            <p:cNvPr id="164" name="Picture 163">
              <a:extLst>
                <a:ext uri="{FF2B5EF4-FFF2-40B4-BE49-F238E27FC236}">
                  <a16:creationId xmlns:a16="http://schemas.microsoft.com/office/drawing/2014/main" id="{7DF217C4-FC5A-4B5E-8AC7-0C3DA4D1F2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31258B3E-77A1-467A-9612-A8F1A7D44EEF}"/>
                </a:ext>
              </a:extLst>
            </p:cNvPr>
            <p:cNvSpPr txBox="1"/>
            <p:nvPr/>
          </p:nvSpPr>
          <p:spPr>
            <a:xfrm>
              <a:off x="4410322" y="4566540"/>
              <a:ext cx="1609736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Wireless Network Setup Wizard</a:t>
              </a:r>
            </a:p>
          </p:txBody>
        </p:sp>
      </p:grp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DBB36CA8-3A4A-4EFC-812E-A48D9E018139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167" name="Picture 166">
              <a:hlinkClick r:id="rId29" action="ppaction://hlinksldjump"/>
              <a:extLst>
                <a:ext uri="{FF2B5EF4-FFF2-40B4-BE49-F238E27FC236}">
                  <a16:creationId xmlns:a16="http://schemas.microsoft.com/office/drawing/2014/main" id="{BEDAEF17-E794-4751-8283-4263F27403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68" name="Picture 167">
              <a:extLst>
                <a:ext uri="{FF2B5EF4-FFF2-40B4-BE49-F238E27FC236}">
                  <a16:creationId xmlns:a16="http://schemas.microsoft.com/office/drawing/2014/main" id="{853D9DB8-03EA-4F18-A73A-EB4FA27F4D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69" name="Group 168">
              <a:extLst>
                <a:ext uri="{FF2B5EF4-FFF2-40B4-BE49-F238E27FC236}">
                  <a16:creationId xmlns:a16="http://schemas.microsoft.com/office/drawing/2014/main" id="{D4283DB6-641B-4E71-979F-77FB89965124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83" name="Picture 182">
                <a:extLst>
                  <a:ext uri="{FF2B5EF4-FFF2-40B4-BE49-F238E27FC236}">
                    <a16:creationId xmlns:a16="http://schemas.microsoft.com/office/drawing/2014/main" id="{43D0D338-9F9D-4B1C-ABF6-AFC9DBB997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84" name="Arrow: Curved Up 183">
                <a:extLst>
                  <a:ext uri="{FF2B5EF4-FFF2-40B4-BE49-F238E27FC236}">
                    <a16:creationId xmlns:a16="http://schemas.microsoft.com/office/drawing/2014/main" id="{07C37A60-9BB7-481D-969C-FCBC9A4A8943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70" name="Picture 169">
              <a:extLst>
                <a:ext uri="{FF2B5EF4-FFF2-40B4-BE49-F238E27FC236}">
                  <a16:creationId xmlns:a16="http://schemas.microsoft.com/office/drawing/2014/main" id="{A6C45D52-3DE6-4276-BE35-549958318B2F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71" name="Group 170">
              <a:extLst>
                <a:ext uri="{FF2B5EF4-FFF2-40B4-BE49-F238E27FC236}">
                  <a16:creationId xmlns:a16="http://schemas.microsoft.com/office/drawing/2014/main" id="{143BCAB4-4275-40DD-B345-4513CDA48C6D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81" name="Picture 180">
                <a:extLst>
                  <a:ext uri="{FF2B5EF4-FFF2-40B4-BE49-F238E27FC236}">
                    <a16:creationId xmlns:a16="http://schemas.microsoft.com/office/drawing/2014/main" id="{22CE12AF-882E-43AF-AB86-0A3D399924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82" name="Picture 181">
                <a:extLst>
                  <a:ext uri="{FF2B5EF4-FFF2-40B4-BE49-F238E27FC236}">
                    <a16:creationId xmlns:a16="http://schemas.microsoft.com/office/drawing/2014/main" id="{7F8869D9-C88E-4FF4-B02A-3B2040382ED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72" name="Picture 171">
              <a:extLst>
                <a:ext uri="{FF2B5EF4-FFF2-40B4-BE49-F238E27FC236}">
                  <a16:creationId xmlns:a16="http://schemas.microsoft.com/office/drawing/2014/main" id="{59ACECA1-5DDA-4308-9220-3B372E4EB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86A0A886-AD46-4FE1-A3D8-A92B86738BF2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20258147-40AA-4D1A-9310-F2B6AA8D08BC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5" name="TextBox 174">
              <a:hlinkClick r:id="rId29" action="ppaction://hlinksldjump"/>
              <a:extLst>
                <a:ext uri="{FF2B5EF4-FFF2-40B4-BE49-F238E27FC236}">
                  <a16:creationId xmlns:a16="http://schemas.microsoft.com/office/drawing/2014/main" id="{E17FDA6C-D4F5-4541-97AB-710B832084E1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76" name="TextBox 175">
              <a:extLst>
                <a:ext uri="{FF2B5EF4-FFF2-40B4-BE49-F238E27FC236}">
                  <a16:creationId xmlns:a16="http://schemas.microsoft.com/office/drawing/2014/main" id="{FD8BC8C9-505F-4F4F-887C-00B3B05A56F7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77" name="TextBox 176">
              <a:extLst>
                <a:ext uri="{FF2B5EF4-FFF2-40B4-BE49-F238E27FC236}">
                  <a16:creationId xmlns:a16="http://schemas.microsoft.com/office/drawing/2014/main" id="{9DC32004-EEAC-4AD4-9478-AE5C21B85EA5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59A4A05C-D5FC-4D82-AAC4-D091D8FA13B1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91F1FBDA-7823-4D6E-B36F-12A0FAF0F895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80" name="TextBox 179">
              <a:extLst>
                <a:ext uri="{FF2B5EF4-FFF2-40B4-BE49-F238E27FC236}">
                  <a16:creationId xmlns:a16="http://schemas.microsoft.com/office/drawing/2014/main" id="{FD7330D7-A8AC-45AA-A2B0-F251D9A99E50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3280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5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50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188064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Speech, and Audio Devices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3"/>
            <a:ext cx="1345623" cy="570203"/>
            <a:chOff x="545734" y="3094215"/>
            <a:chExt cx="1345623" cy="567680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4"/>
              <a:ext cx="1344168" cy="38847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118333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Sound Options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2793" y="2524921"/>
            <a:ext cx="1165704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Advanced Volume Controls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 and Audio Devices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22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566632"/>
            <a:ext cx="104452" cy="104452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4096278"/>
            <a:ext cx="1210633" cy="344909"/>
            <a:chOff x="4106563" y="4027112"/>
            <a:chExt cx="1210633" cy="344909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99257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Sounds and Audio</a:t>
              </a:r>
            </a:p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D0FD39-391E-43DD-9DA6-1798DB6A5B8E}"/>
              </a:ext>
            </a:extLst>
          </p:cNvPr>
          <p:cNvGrpSpPr/>
          <p:nvPr/>
        </p:nvGrpSpPr>
        <p:grpSpPr>
          <a:xfrm>
            <a:off x="5649798" y="4112556"/>
            <a:ext cx="742802" cy="274320"/>
            <a:chOff x="6200630" y="3987233"/>
            <a:chExt cx="742802" cy="2743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0E2E1F-8E87-43E5-B3D9-B56E5132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2A81CF94-1C49-4373-A817-E83DA092F94A}"/>
                </a:ext>
              </a:extLst>
            </p:cNvPr>
            <p:cNvSpPr txBox="1"/>
            <p:nvPr/>
          </p:nvSpPr>
          <p:spPr>
            <a:xfrm>
              <a:off x="6434959" y="4024366"/>
              <a:ext cx="508473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Speech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6496E1C-7364-40BE-BDEA-9C565EC162D9}"/>
              </a:ext>
            </a:extLst>
          </p:cNvPr>
          <p:cNvGrpSpPr/>
          <p:nvPr/>
        </p:nvGrpSpPr>
        <p:grpSpPr>
          <a:xfrm>
            <a:off x="2493833" y="2834421"/>
            <a:ext cx="1345623" cy="601238"/>
            <a:chOff x="545734" y="3094215"/>
            <a:chExt cx="1345623" cy="598578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B6294DC4-3CB4-47B2-8090-897C30C65839}"/>
                </a:ext>
              </a:extLst>
            </p:cNvPr>
            <p:cNvSpPr/>
            <p:nvPr/>
          </p:nvSpPr>
          <p:spPr>
            <a:xfrm>
              <a:off x="546378" y="3273424"/>
              <a:ext cx="1344168" cy="41936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: Top Corners Rounded 86">
              <a:extLst>
                <a:ext uri="{FF2B5EF4-FFF2-40B4-BE49-F238E27FC236}">
                  <a16:creationId xmlns:a16="http://schemas.microsoft.com/office/drawing/2014/main" id="{8D64EE1A-FB52-442F-ACA4-13ED969D5F6B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174278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 and Audio Devices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737889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134844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Adjust the system volume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136447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sound scheme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FE33D7CC-4519-4579-9E8B-8566BF7FA7CD}"/>
              </a:ext>
            </a:extLst>
          </p:cNvPr>
          <p:cNvSpPr txBox="1"/>
          <p:nvPr/>
        </p:nvSpPr>
        <p:spPr>
          <a:xfrm>
            <a:off x="4251079" y="3210526"/>
            <a:ext cx="146386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speaker settings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19299702-CB07-4CB3-AC96-990FA0589C4D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041" y="3256507"/>
            <a:ext cx="117596" cy="11759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DF715C0-7204-48A4-AC66-16D6A00A2691}"/>
              </a:ext>
            </a:extLst>
          </p:cNvPr>
          <p:cNvSpPr txBox="1"/>
          <p:nvPr/>
        </p:nvSpPr>
        <p:spPr>
          <a:xfrm>
            <a:off x="2674277" y="3021886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E837A265-DB8A-4AA7-BAA0-A273E8CAF05F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7445" y="3070707"/>
            <a:ext cx="104452" cy="104452"/>
          </a:xfrm>
          <a:prstGeom prst="rect">
            <a:avLst/>
          </a:prstGeom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0A2BBF19-A6C7-49EA-BB89-645F6B89C397}"/>
              </a:ext>
            </a:extLst>
          </p:cNvPr>
          <p:cNvSpPr txBox="1"/>
          <p:nvPr/>
        </p:nvSpPr>
        <p:spPr>
          <a:xfrm>
            <a:off x="2673271" y="320900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155E40A-AA97-4247-89E5-2A0352DE4992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439" y="3257825"/>
            <a:ext cx="104452" cy="104452"/>
          </a:xfrm>
          <a:prstGeom prst="rect">
            <a:avLst/>
          </a:prstGeom>
        </p:spPr>
      </p:pic>
      <p:grpSp>
        <p:nvGrpSpPr>
          <p:cNvPr id="93" name="Group 92">
            <a:extLst>
              <a:ext uri="{FF2B5EF4-FFF2-40B4-BE49-F238E27FC236}">
                <a16:creationId xmlns:a16="http://schemas.microsoft.com/office/drawing/2014/main" id="{B07F1699-2BEE-4210-97A5-343351064FB3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27" action="ppaction://hlinksldjump"/>
              <a:extLst>
                <a:ext uri="{FF2B5EF4-FFF2-40B4-BE49-F238E27FC236}">
                  <a16:creationId xmlns:a16="http://schemas.microsoft.com/office/drawing/2014/main" id="{18B64594-6E7F-45BC-8E27-E1181C8265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E5A179D9-940C-458D-87C8-EC13CDA387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5D00D416-428B-47C1-8071-C9B9680520B9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DF1C6EED-F7F5-4027-B628-E5942AAB47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61C1EAE1-9143-4E8E-A4F0-8AC63281B856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EFF9982A-A065-4668-803B-2658D168A9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C1A8FE95-30A2-49BF-855C-B229DD5606C8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77617495-38AF-4D0A-BC7B-119F7940D37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06CE629E-7CBB-4014-9BCD-74E9BFF66F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EE539327-3E10-49E2-A7E4-1AFF1877BA07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81655D95-3581-4093-B53E-797AEFA6E303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23CA7922-A7B1-44ED-B52C-82A798703BAD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27" action="ppaction://hlinksldjump"/>
              <a:extLst>
                <a:ext uri="{FF2B5EF4-FFF2-40B4-BE49-F238E27FC236}">
                  <a16:creationId xmlns:a16="http://schemas.microsoft.com/office/drawing/2014/main" id="{6B999E00-36BB-4E2A-8040-9E49239166A6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64EA73B7-3EA7-4509-965B-F0C94A3E6DEF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1BC2737B-C1F5-4F7B-AE4F-BCDF1A4B134A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3643DD2F-DA87-4575-B0A0-D38AFD7F6D07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86F3A755-4DDC-4BC4-814F-442EAA7B398A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8F4CD4F1-A848-4E86-B337-77468F5E53F7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85866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184217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 and Audio Devices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 and Audio Devices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9:08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5BE4696-DB38-4CC2-B493-ABEB24B0D130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43" name="Picture 42">
              <a:hlinkClick r:id="rId22" action="ppaction://hlinksldjump"/>
              <a:extLst>
                <a:ext uri="{FF2B5EF4-FFF2-40B4-BE49-F238E27FC236}">
                  <a16:creationId xmlns:a16="http://schemas.microsoft.com/office/drawing/2014/main" id="{212DE8D8-81CD-4C07-A20E-B41D09900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6AD2BE48-2A05-463A-9010-DA5F77DC27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B068BE09-DE1F-455D-B266-8A22933139E9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7858BE27-6E7C-4372-A36A-C9C0F3910D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85" name="Arrow: Curved Up 84">
                <a:extLst>
                  <a:ext uri="{FF2B5EF4-FFF2-40B4-BE49-F238E27FC236}">
                    <a16:creationId xmlns:a16="http://schemas.microsoft.com/office/drawing/2014/main" id="{DDDF5C59-4473-4B66-92C5-D995C8CF4CEC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77408AB1-CED4-4E45-92C3-08D977EFEE10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33CF5CA6-DF93-40A5-A507-D7742BDE6472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F0B4941E-4CAA-4495-8C04-B148F7C0F3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106ADE80-695C-40CE-94D6-161FF87DD4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DB502FAE-3A86-48D3-9F84-EAE2640902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5312D79-BBB4-4623-B0BC-2E6199E73EEF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C21BA5DC-4043-457F-BA64-5F00A8A4CE3E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hlinkClick r:id="rId22" action="ppaction://hlinksldjump"/>
              <a:extLst>
                <a:ext uri="{FF2B5EF4-FFF2-40B4-BE49-F238E27FC236}">
                  <a16:creationId xmlns:a16="http://schemas.microsoft.com/office/drawing/2014/main" id="{1B8B3B72-CAE8-4EC0-81E3-049FAEB00414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4D066200-0908-400A-8FBC-51D40AAB61F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0219D4DF-1A6A-4D0C-AAA4-121ECD2EA7A2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E419F3D-E41B-451B-8B1F-A19675005FE7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D2D5E77E-E60D-47A8-8958-3818D006CCD6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52A3B2A5-F2B4-4706-A996-67209FAEB7BF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B6638307-2EAC-471C-9042-1D92D50374DD}"/>
              </a:ext>
            </a:extLst>
          </p:cNvPr>
          <p:cNvGrpSpPr/>
          <p:nvPr/>
        </p:nvGrpSpPr>
        <p:grpSpPr>
          <a:xfrm>
            <a:off x="111817" y="925684"/>
            <a:ext cx="1345623" cy="570203"/>
            <a:chOff x="545734" y="3094215"/>
            <a:chExt cx="1345623" cy="567680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2B3E9038-EF17-4D73-A375-61B80D403828}"/>
                </a:ext>
              </a:extLst>
            </p:cNvPr>
            <p:cNvSpPr/>
            <p:nvPr/>
          </p:nvSpPr>
          <p:spPr>
            <a:xfrm>
              <a:off x="546378" y="3273424"/>
              <a:ext cx="1344168" cy="38847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: Top Corners Rounded 88">
              <a:extLst>
                <a:ext uri="{FF2B5EF4-FFF2-40B4-BE49-F238E27FC236}">
                  <a16:creationId xmlns:a16="http://schemas.microsoft.com/office/drawing/2014/main" id="{74874335-F914-4220-9593-5586200F967A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9D51BD83-D480-47CC-A903-53769F8B3176}"/>
              </a:ext>
            </a:extLst>
          </p:cNvPr>
          <p:cNvSpPr txBox="1"/>
          <p:nvPr/>
        </p:nvSpPr>
        <p:spPr>
          <a:xfrm>
            <a:off x="289966" y="1128848"/>
            <a:ext cx="118333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Sound Options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33A3A02C-083B-43EC-B81B-C87E63A743ED}"/>
              </a:ext>
            </a:extLst>
          </p:cNvPr>
          <p:cNvSpPr txBox="1"/>
          <p:nvPr/>
        </p:nvSpPr>
        <p:spPr>
          <a:xfrm>
            <a:off x="290777" y="1269272"/>
            <a:ext cx="1165704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Advanced Volume Controls</a:t>
            </a:r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1D7030F3-C33C-43B2-A4BE-9E0F9402A976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32" y="1310983"/>
            <a:ext cx="104452" cy="104452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2B1BD9B1-64AA-4038-ACFA-5B2D299B6A42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44" y="1183837"/>
            <a:ext cx="91174" cy="91174"/>
          </a:xfrm>
          <a:prstGeom prst="rect">
            <a:avLst/>
          </a:prstGeom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E6D42C6F-2C0F-42BF-A21A-B5C19E48998B}"/>
              </a:ext>
            </a:extLst>
          </p:cNvPr>
          <p:cNvGrpSpPr/>
          <p:nvPr/>
        </p:nvGrpSpPr>
        <p:grpSpPr>
          <a:xfrm>
            <a:off x="1810252" y="2840629"/>
            <a:ext cx="1210633" cy="344909"/>
            <a:chOff x="4106563" y="4027112"/>
            <a:chExt cx="1210633" cy="344909"/>
          </a:xfrm>
        </p:grpSpPr>
        <p:pic>
          <p:nvPicPr>
            <p:cNvPr id="95" name="Picture 94">
              <a:extLst>
                <a:ext uri="{FF2B5EF4-FFF2-40B4-BE49-F238E27FC236}">
                  <a16:creationId xmlns:a16="http://schemas.microsoft.com/office/drawing/2014/main" id="{13FE3024-72CD-4209-ABB1-32DB480C6886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637ECEC7-2FE9-4AC3-8C33-4D90287A720C}"/>
                </a:ext>
              </a:extLst>
            </p:cNvPr>
            <p:cNvSpPr txBox="1"/>
            <p:nvPr/>
          </p:nvSpPr>
          <p:spPr>
            <a:xfrm>
              <a:off x="4324617" y="4064244"/>
              <a:ext cx="99257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Sounds and Audio</a:t>
              </a:r>
            </a:p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Devices</a:t>
              </a:r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18B182A-6548-465B-8FD0-45A36DA51D6D}"/>
              </a:ext>
            </a:extLst>
          </p:cNvPr>
          <p:cNvGrpSpPr/>
          <p:nvPr/>
        </p:nvGrpSpPr>
        <p:grpSpPr>
          <a:xfrm>
            <a:off x="3267782" y="2856907"/>
            <a:ext cx="742802" cy="274320"/>
            <a:chOff x="6200630" y="3987233"/>
            <a:chExt cx="742802" cy="274320"/>
          </a:xfrm>
        </p:grpSpPr>
        <p:pic>
          <p:nvPicPr>
            <p:cNvPr id="98" name="Picture 97">
              <a:extLst>
                <a:ext uri="{FF2B5EF4-FFF2-40B4-BE49-F238E27FC236}">
                  <a16:creationId xmlns:a16="http://schemas.microsoft.com/office/drawing/2014/main" id="{623FAF7E-F1BF-4EE4-ABD9-04AD1036F8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EF7C9DFD-80FB-4B33-A1EF-B81EB96CE241}"/>
                </a:ext>
              </a:extLst>
            </p:cNvPr>
            <p:cNvSpPr txBox="1"/>
            <p:nvPr/>
          </p:nvSpPr>
          <p:spPr>
            <a:xfrm>
              <a:off x="6434959" y="4024366"/>
              <a:ext cx="508473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Speech</a:t>
              </a:r>
            </a:p>
          </p:txBody>
        </p: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688FE633-493E-47B6-8427-99A8D3E9F3E6}"/>
              </a:ext>
            </a:extLst>
          </p:cNvPr>
          <p:cNvGrpSpPr/>
          <p:nvPr/>
        </p:nvGrpSpPr>
        <p:grpSpPr>
          <a:xfrm>
            <a:off x="111817" y="1578772"/>
            <a:ext cx="1345623" cy="601238"/>
            <a:chOff x="545734" y="3094215"/>
            <a:chExt cx="1345623" cy="598578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2D19DC7C-F5B1-464D-ADB1-BA02AD3F049D}"/>
                </a:ext>
              </a:extLst>
            </p:cNvPr>
            <p:cNvSpPr/>
            <p:nvPr/>
          </p:nvSpPr>
          <p:spPr>
            <a:xfrm>
              <a:off x="546378" y="3273424"/>
              <a:ext cx="1344168" cy="41936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: Top Corners Rounded 101">
              <a:extLst>
                <a:ext uri="{FF2B5EF4-FFF2-40B4-BE49-F238E27FC236}">
                  <a16:creationId xmlns:a16="http://schemas.microsoft.com/office/drawing/2014/main" id="{0E49241B-1807-4405-8DF5-AE729A4AC59D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103" name="Rectangle 102">
            <a:extLst>
              <a:ext uri="{FF2B5EF4-FFF2-40B4-BE49-F238E27FC236}">
                <a16:creationId xmlns:a16="http://schemas.microsoft.com/office/drawing/2014/main" id="{53111174-562E-45C0-8FC1-71B932B4DF83}"/>
              </a:ext>
            </a:extLst>
          </p:cNvPr>
          <p:cNvSpPr/>
          <p:nvPr/>
        </p:nvSpPr>
        <p:spPr>
          <a:xfrm>
            <a:off x="1559583" y="836174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493DF4D4-E362-4759-BAF8-FA6FE8E6B35D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325" y="866458"/>
            <a:ext cx="371513" cy="371513"/>
          </a:xfrm>
          <a:prstGeom prst="rect">
            <a:avLst/>
          </a:prstGeom>
        </p:spPr>
      </p:pic>
      <p:sp>
        <p:nvSpPr>
          <p:cNvPr id="105" name="TextBox 104">
            <a:extLst>
              <a:ext uri="{FF2B5EF4-FFF2-40B4-BE49-F238E27FC236}">
                <a16:creationId xmlns:a16="http://schemas.microsoft.com/office/drawing/2014/main" id="{A9177E9D-B5A7-4AF8-87A7-9BC885FFAE25}"/>
              </a:ext>
            </a:extLst>
          </p:cNvPr>
          <p:cNvSpPr txBox="1"/>
          <p:nvPr/>
        </p:nvSpPr>
        <p:spPr>
          <a:xfrm>
            <a:off x="1981853" y="896971"/>
            <a:ext cx="174278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 and Audio Devices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2D91B97A-57A2-4434-9A35-A48C121F109F}"/>
              </a:ext>
            </a:extLst>
          </p:cNvPr>
          <p:cNvSpPr txBox="1"/>
          <p:nvPr/>
        </p:nvSpPr>
        <p:spPr>
          <a:xfrm>
            <a:off x="1733117" y="1254346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99B5F2AF-55BD-48E2-9D22-99CFE42194C7}"/>
              </a:ext>
            </a:extLst>
          </p:cNvPr>
          <p:cNvSpPr txBox="1"/>
          <p:nvPr/>
        </p:nvSpPr>
        <p:spPr>
          <a:xfrm>
            <a:off x="1733117" y="2482240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B4C6036E-7F52-42C5-94E4-6EE7B3559B39}"/>
              </a:ext>
            </a:extLst>
          </p:cNvPr>
          <p:cNvSpPr txBox="1"/>
          <p:nvPr/>
        </p:nvSpPr>
        <p:spPr>
          <a:xfrm>
            <a:off x="1869063" y="1576661"/>
            <a:ext cx="134844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Adjust the system volume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56DA234D-D0E0-4C6C-8C46-EC0D5A6779C9}"/>
              </a:ext>
            </a:extLst>
          </p:cNvPr>
          <p:cNvSpPr txBox="1"/>
          <p:nvPr/>
        </p:nvSpPr>
        <p:spPr>
          <a:xfrm>
            <a:off x="1869426" y="1759802"/>
            <a:ext cx="136447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sound scheme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4D39CECD-04D2-4207-8B80-85A20247F5D4}"/>
              </a:ext>
            </a:extLst>
          </p:cNvPr>
          <p:cNvSpPr txBox="1"/>
          <p:nvPr/>
        </p:nvSpPr>
        <p:spPr>
          <a:xfrm>
            <a:off x="1869063" y="1954877"/>
            <a:ext cx="146386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speaker settings</a:t>
            </a:r>
          </a:p>
        </p:txBody>
      </p:sp>
      <p:pic>
        <p:nvPicPr>
          <p:cNvPr id="111" name="Picture 110">
            <a:extLst>
              <a:ext uri="{FF2B5EF4-FFF2-40B4-BE49-F238E27FC236}">
                <a16:creationId xmlns:a16="http://schemas.microsoft.com/office/drawing/2014/main" id="{80193118-9395-4477-A292-8AB737B43962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1621653"/>
            <a:ext cx="117596" cy="117596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01527851-1949-4BC2-BD8C-437B52AE3292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24" y="1803799"/>
            <a:ext cx="117596" cy="117596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E09EEBE7-8DA1-4F05-B39C-6D136B860A88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025" y="2000858"/>
            <a:ext cx="117596" cy="117596"/>
          </a:xfrm>
          <a:prstGeom prst="rect">
            <a:avLst/>
          </a:prstGeom>
        </p:spPr>
      </p:pic>
      <p:sp>
        <p:nvSpPr>
          <p:cNvPr id="115" name="TextBox 114">
            <a:extLst>
              <a:ext uri="{FF2B5EF4-FFF2-40B4-BE49-F238E27FC236}">
                <a16:creationId xmlns:a16="http://schemas.microsoft.com/office/drawing/2014/main" id="{50CC99B6-7DC9-4B88-827E-BF12523BFBDC}"/>
              </a:ext>
            </a:extLst>
          </p:cNvPr>
          <p:cNvSpPr txBox="1"/>
          <p:nvPr/>
        </p:nvSpPr>
        <p:spPr>
          <a:xfrm>
            <a:off x="292261" y="1766237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</a:t>
            </a: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D08E8826-35FF-4613-88B3-B78FA2A90C4F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29" y="1815058"/>
            <a:ext cx="104452" cy="104452"/>
          </a:xfrm>
          <a:prstGeom prst="rect">
            <a:avLst/>
          </a:prstGeom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1C15E12E-5657-49CF-9D5B-27196F2A9502}"/>
              </a:ext>
            </a:extLst>
          </p:cNvPr>
          <p:cNvSpPr txBox="1"/>
          <p:nvPr/>
        </p:nvSpPr>
        <p:spPr>
          <a:xfrm>
            <a:off x="291255" y="1953355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DVD</a:t>
            </a:r>
          </a:p>
        </p:txBody>
      </p:sp>
      <p:pic>
        <p:nvPicPr>
          <p:cNvPr id="122" name="Picture 121">
            <a:extLst>
              <a:ext uri="{FF2B5EF4-FFF2-40B4-BE49-F238E27FC236}">
                <a16:creationId xmlns:a16="http://schemas.microsoft.com/office/drawing/2014/main" id="{5069CE33-8B3A-4785-BC2C-01EE82472491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423" y="2002176"/>
            <a:ext cx="104452" cy="10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07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46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26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164981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2"/>
            <a:ext cx="1345623" cy="465370"/>
            <a:chOff x="545734" y="3094215"/>
            <a:chExt cx="1345623" cy="463311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28410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551754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 Types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4218628"/>
            <a:ext cx="1327653" cy="274320"/>
            <a:chOff x="4106563" y="4027112"/>
            <a:chExt cx="1327653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110959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Administrative Tools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6C9F5F2-B6C1-4B75-AB67-C7E621F09357}"/>
              </a:ext>
            </a:extLst>
          </p:cNvPr>
          <p:cNvGrpSpPr/>
          <p:nvPr/>
        </p:nvGrpSpPr>
        <p:grpSpPr>
          <a:xfrm>
            <a:off x="4189029" y="4652811"/>
            <a:ext cx="1152958" cy="274320"/>
            <a:chOff x="4189029" y="4530461"/>
            <a:chExt cx="1152958" cy="274320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A3F8674-4E7B-4834-8DF3-5A843C29CA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8CAD5A9A-4E84-4253-A4B1-78FAA9E2FD3A}"/>
                </a:ext>
              </a:extLst>
            </p:cNvPr>
            <p:cNvSpPr txBox="1"/>
            <p:nvPr/>
          </p:nvSpPr>
          <p:spPr>
            <a:xfrm>
              <a:off x="4410322" y="4566540"/>
              <a:ext cx="93166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Scheduled Tasks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D0FD39-391E-43DD-9DA6-1798DB6A5B8E}"/>
              </a:ext>
            </a:extLst>
          </p:cNvPr>
          <p:cNvGrpSpPr/>
          <p:nvPr/>
        </p:nvGrpSpPr>
        <p:grpSpPr>
          <a:xfrm>
            <a:off x="5649798" y="4234906"/>
            <a:ext cx="1081036" cy="274320"/>
            <a:chOff x="6200630" y="3987233"/>
            <a:chExt cx="1081036" cy="2743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0E2E1F-8E87-43E5-B3D9-B56E5132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2A81CF94-1C49-4373-A817-E83DA092F94A}"/>
                </a:ext>
              </a:extLst>
            </p:cNvPr>
            <p:cNvSpPr txBox="1"/>
            <p:nvPr/>
          </p:nvSpPr>
          <p:spPr>
            <a:xfrm>
              <a:off x="6434959" y="4024366"/>
              <a:ext cx="84670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Power Options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9:15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6496E1C-7364-40BE-BDEA-9C565EC162D9}"/>
              </a:ext>
            </a:extLst>
          </p:cNvPr>
          <p:cNvGrpSpPr/>
          <p:nvPr/>
        </p:nvGrpSpPr>
        <p:grpSpPr>
          <a:xfrm>
            <a:off x="2493022" y="2794914"/>
            <a:ext cx="1345623" cy="443635"/>
            <a:chOff x="545734" y="3094215"/>
            <a:chExt cx="1345623" cy="441672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B6294DC4-3CB4-47B2-8090-897C30C65839}"/>
                </a:ext>
              </a:extLst>
            </p:cNvPr>
            <p:cNvSpPr/>
            <p:nvPr/>
          </p:nvSpPr>
          <p:spPr>
            <a:xfrm>
              <a:off x="546378" y="3273425"/>
              <a:ext cx="1344168" cy="26246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Rectangle: Top Corners Rounded 86">
              <a:extLst>
                <a:ext uri="{FF2B5EF4-FFF2-40B4-BE49-F238E27FC236}">
                  <a16:creationId xmlns:a16="http://schemas.microsoft.com/office/drawing/2014/main" id="{8D64EE1A-FB52-442F-ACA4-13ED969D5F6B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156164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860239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21339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See basic information about your computer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109517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Adjust visual effects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FE33D7CC-4519-4579-9E8B-8566BF7FA7CD}"/>
              </a:ext>
            </a:extLst>
          </p:cNvPr>
          <p:cNvSpPr txBox="1"/>
          <p:nvPr/>
        </p:nvSpPr>
        <p:spPr>
          <a:xfrm>
            <a:off x="4251079" y="3210526"/>
            <a:ext cx="16161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Free up space on your hard disk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6457068-EEE5-4830-A245-45E39091FB57}"/>
              </a:ext>
            </a:extLst>
          </p:cNvPr>
          <p:cNvSpPr txBox="1"/>
          <p:nvPr/>
        </p:nvSpPr>
        <p:spPr>
          <a:xfrm>
            <a:off x="4251079" y="3415104"/>
            <a:ext cx="99899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Back up your data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19299702-CB07-4CB3-AC96-990FA0589C4D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041" y="3256507"/>
            <a:ext cx="117596" cy="117596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82E41A59-D10E-4A64-96E9-0B346901D027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3464442"/>
            <a:ext cx="117596" cy="11759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DF715C0-7204-48A4-AC66-16D6A00A2691}"/>
              </a:ext>
            </a:extLst>
          </p:cNvPr>
          <p:cNvSpPr txBox="1"/>
          <p:nvPr/>
        </p:nvSpPr>
        <p:spPr>
          <a:xfrm>
            <a:off x="2673466" y="2982377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Startup and Shutdown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E837A265-DB8A-4AA7-BAA0-A273E8CAF05F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634" y="3031198"/>
            <a:ext cx="104452" cy="10445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6FEFBD16-6246-4741-81AB-A03DEAE36C1B}"/>
              </a:ext>
            </a:extLst>
          </p:cNvPr>
          <p:cNvGrpSpPr/>
          <p:nvPr/>
        </p:nvGrpSpPr>
        <p:grpSpPr>
          <a:xfrm>
            <a:off x="5643868" y="4652811"/>
            <a:ext cx="734575" cy="274320"/>
            <a:chOff x="4189029" y="4530461"/>
            <a:chExt cx="734575" cy="274320"/>
          </a:xfrm>
        </p:grpSpPr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2FB55ABB-0DE9-46D0-947B-8903702299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94EF9690-1860-4A30-93D3-5BE7184ABF28}"/>
                </a:ext>
              </a:extLst>
            </p:cNvPr>
            <p:cNvSpPr txBox="1"/>
            <p:nvPr/>
          </p:nvSpPr>
          <p:spPr>
            <a:xfrm>
              <a:off x="4410322" y="4566540"/>
              <a:ext cx="513282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</a:t>
              </a:r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FA498068-E4AE-4FB8-880A-82A7EBE48F42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28" action="ppaction://hlinksldjump"/>
              <a:extLst>
                <a:ext uri="{FF2B5EF4-FFF2-40B4-BE49-F238E27FC236}">
                  <a16:creationId xmlns:a16="http://schemas.microsoft.com/office/drawing/2014/main" id="{46C3841C-99FF-4B46-AF43-B4DF4C8355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3B69FFAB-8A26-42B2-A38E-9AF4AB8F0A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7FFA55FD-79BC-41E6-9C78-350C7C9E6904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2CCAE360-3F96-4BF5-8968-4C2C3EDADD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BDCC43CA-52AC-4B9D-B675-3C39F139B71B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519F7CB2-A2C4-449F-870E-F8C8FA681E31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A09CE527-FFC7-4BF8-9C03-88D9ECF7FB0C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94A2DF21-77A6-4FF0-8FD1-74883EA156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38B8D5C5-6E69-428A-AF91-4273809A50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F3E3124C-00AB-489A-9361-55AE9FB884C8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EBD6B4DF-8BC0-4BD6-9024-DB2A0B0FB4E8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7693403D-5169-4FDC-8024-75AFB53E3EE4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28" action="ppaction://hlinksldjump"/>
              <a:extLst>
                <a:ext uri="{FF2B5EF4-FFF2-40B4-BE49-F238E27FC236}">
                  <a16:creationId xmlns:a16="http://schemas.microsoft.com/office/drawing/2014/main" id="{122DAA31-E1E5-4DE2-BE8B-01FA87219A04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1656AC78-2297-4E67-8A4F-7989B0E8996A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F893600B-734D-42DC-B2F7-72522980619A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31A69760-199F-47B1-A132-BE8ED2246818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08DC6D94-3872-4828-A95A-8BFCB33001AB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3871016A-AB0E-4DFD-B63F-A29E60AECD61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sp>
        <p:nvSpPr>
          <p:cNvPr id="139" name="TextBox 138">
            <a:extLst>
              <a:ext uri="{FF2B5EF4-FFF2-40B4-BE49-F238E27FC236}">
                <a16:creationId xmlns:a16="http://schemas.microsoft.com/office/drawing/2014/main" id="{71A79662-E61F-413E-BF19-79D312031637}"/>
              </a:ext>
            </a:extLst>
          </p:cNvPr>
          <p:cNvSpPr txBox="1"/>
          <p:nvPr/>
        </p:nvSpPr>
        <p:spPr>
          <a:xfrm>
            <a:off x="4257037" y="3615058"/>
            <a:ext cx="305724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Rearrange items on your hard disk to make programs run faster</a:t>
            </a:r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8833CF56-BCD1-4EAD-BA3C-BD479E80315F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8226" y="3664396"/>
            <a:ext cx="117596" cy="117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14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164981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9:20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E65A90BF-044D-4AE0-9B57-D0D2BF5DAD7A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43" name="Picture 42">
              <a:hlinkClick r:id="rId22" action="ppaction://hlinksldjump"/>
              <a:extLst>
                <a:ext uri="{FF2B5EF4-FFF2-40B4-BE49-F238E27FC236}">
                  <a16:creationId xmlns:a16="http://schemas.microsoft.com/office/drawing/2014/main" id="{68E8AC42-BD37-4B7A-AED2-FDC610D94AF2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4953F529-A389-4262-A1E1-B272B8A2015F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C69295F1-E420-4C31-9B67-4CEA2A9BC43B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DB8D7E6B-93A0-43D0-A435-DA37FD71DD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85" name="Arrow: Curved Up 84">
                <a:extLst>
                  <a:ext uri="{FF2B5EF4-FFF2-40B4-BE49-F238E27FC236}">
                    <a16:creationId xmlns:a16="http://schemas.microsoft.com/office/drawing/2014/main" id="{DFD1F542-FFAB-4826-9821-5F34B3572873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13FA9161-0D9F-43AC-8D37-9A54BAA2A6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83BD1CC-2E62-4AEE-BF5F-1E187ED1DD39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C983A2B9-9FB6-4A5A-9225-1DDCD7AE4B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92E0441B-20D0-4068-82EC-ED178631CBF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B91F4926-2F6F-495B-B7B9-2C11BFEDCE6B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B1AF7A1-9987-4CD8-B488-FA27F8A65DC3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85337832-4769-45BF-9226-2D402E3F2FF3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hlinkClick r:id="rId22" action="ppaction://hlinksldjump"/>
              <a:extLst>
                <a:ext uri="{FF2B5EF4-FFF2-40B4-BE49-F238E27FC236}">
                  <a16:creationId xmlns:a16="http://schemas.microsoft.com/office/drawing/2014/main" id="{44664C01-C082-475F-AA2F-AAF01F4C6C41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526FD4EA-52C5-47A1-95F5-7608EF9CB9C8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C0B4344E-EF9F-439C-B0AE-8854C58A6134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EBF88677-38CC-460C-8B0B-6F8C88641E01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96A23B84-F652-49A6-920F-B2F050F352E6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19C90644-830C-45B7-AFE4-AA667C9A2DC8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5789F8D1-92F2-4E80-97B2-276ECDE883D6}"/>
              </a:ext>
            </a:extLst>
          </p:cNvPr>
          <p:cNvGrpSpPr/>
          <p:nvPr/>
        </p:nvGrpSpPr>
        <p:grpSpPr>
          <a:xfrm>
            <a:off x="111817" y="928719"/>
            <a:ext cx="1345623" cy="465370"/>
            <a:chOff x="545734" y="3094215"/>
            <a:chExt cx="1345623" cy="463311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2385D185-1A09-4A31-8179-EBA01F5A1E6F}"/>
                </a:ext>
              </a:extLst>
            </p:cNvPr>
            <p:cNvSpPr/>
            <p:nvPr/>
          </p:nvSpPr>
          <p:spPr>
            <a:xfrm>
              <a:off x="546378" y="3273425"/>
              <a:ext cx="1344168" cy="28410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: Top Corners Rounded 88">
              <a:extLst>
                <a:ext uri="{FF2B5EF4-FFF2-40B4-BE49-F238E27FC236}">
                  <a16:creationId xmlns:a16="http://schemas.microsoft.com/office/drawing/2014/main" id="{617637B4-B0FB-4E3D-8E4A-1B41D2AD5149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9B62C37E-6659-403E-A326-DEDC6E53BFAE}"/>
              </a:ext>
            </a:extLst>
          </p:cNvPr>
          <p:cNvSpPr txBox="1"/>
          <p:nvPr/>
        </p:nvSpPr>
        <p:spPr>
          <a:xfrm>
            <a:off x="289966" y="1131884"/>
            <a:ext cx="551754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 Types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A182FC5B-D136-42E3-99C8-484FC92F979A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44" y="1186873"/>
            <a:ext cx="91174" cy="91174"/>
          </a:xfrm>
          <a:prstGeom prst="rect">
            <a:avLst/>
          </a:prstGeom>
        </p:spPr>
      </p:pic>
      <p:grpSp>
        <p:nvGrpSpPr>
          <p:cNvPr id="92" name="Group 91">
            <a:extLst>
              <a:ext uri="{FF2B5EF4-FFF2-40B4-BE49-F238E27FC236}">
                <a16:creationId xmlns:a16="http://schemas.microsoft.com/office/drawing/2014/main" id="{9484AF22-879B-4E17-AD29-B9AA793376A2}"/>
              </a:ext>
            </a:extLst>
          </p:cNvPr>
          <p:cNvGrpSpPr/>
          <p:nvPr/>
        </p:nvGrpSpPr>
        <p:grpSpPr>
          <a:xfrm>
            <a:off x="1810252" y="2966015"/>
            <a:ext cx="1327653" cy="274320"/>
            <a:chOff x="4106563" y="4027112"/>
            <a:chExt cx="1327653" cy="274320"/>
          </a:xfrm>
        </p:grpSpPr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187B8429-72A0-4272-9E88-3BA25807BA57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5C09D85F-C084-4BDC-B126-67074B116E20}"/>
                </a:ext>
              </a:extLst>
            </p:cNvPr>
            <p:cNvSpPr txBox="1"/>
            <p:nvPr/>
          </p:nvSpPr>
          <p:spPr>
            <a:xfrm>
              <a:off x="4324617" y="4064244"/>
              <a:ext cx="1109599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Administrative Tools</a:t>
              </a: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1AAF09DC-CA95-4C54-8B63-D8D0CCF7F7A4}"/>
              </a:ext>
            </a:extLst>
          </p:cNvPr>
          <p:cNvGrpSpPr/>
          <p:nvPr/>
        </p:nvGrpSpPr>
        <p:grpSpPr>
          <a:xfrm>
            <a:off x="1807013" y="3400198"/>
            <a:ext cx="1152958" cy="274320"/>
            <a:chOff x="4189029" y="4530461"/>
            <a:chExt cx="1152958" cy="274320"/>
          </a:xfrm>
        </p:grpSpPr>
        <p:pic>
          <p:nvPicPr>
            <p:cNvPr id="96" name="Picture 95">
              <a:extLst>
                <a:ext uri="{FF2B5EF4-FFF2-40B4-BE49-F238E27FC236}">
                  <a16:creationId xmlns:a16="http://schemas.microsoft.com/office/drawing/2014/main" id="{10D5F301-0CB7-4AC9-AC05-BEAF6C3C4C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49E272AB-AFCD-47E1-989D-F8D364FF01A1}"/>
                </a:ext>
              </a:extLst>
            </p:cNvPr>
            <p:cNvSpPr txBox="1"/>
            <p:nvPr/>
          </p:nvSpPr>
          <p:spPr>
            <a:xfrm>
              <a:off x="4410322" y="4566540"/>
              <a:ext cx="93166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Scheduled Tasks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C5910F21-42DA-4146-9707-C7F882346019}"/>
              </a:ext>
            </a:extLst>
          </p:cNvPr>
          <p:cNvGrpSpPr/>
          <p:nvPr/>
        </p:nvGrpSpPr>
        <p:grpSpPr>
          <a:xfrm>
            <a:off x="3267782" y="2982293"/>
            <a:ext cx="1081036" cy="274320"/>
            <a:chOff x="6200630" y="3987233"/>
            <a:chExt cx="1081036" cy="274320"/>
          </a:xfrm>
        </p:grpSpPr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9A697DF3-E593-49A4-9317-204CD31FC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01D4B7BE-CBB1-4ED3-AA56-CD8797CB8C52}"/>
                </a:ext>
              </a:extLst>
            </p:cNvPr>
            <p:cNvSpPr txBox="1"/>
            <p:nvPr/>
          </p:nvSpPr>
          <p:spPr>
            <a:xfrm>
              <a:off x="6434959" y="4024366"/>
              <a:ext cx="84670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Power Options</a:t>
              </a:r>
            </a:p>
          </p:txBody>
        </p:sp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E4686C02-33BB-45BE-BAEB-A1A994D4E56B}"/>
              </a:ext>
            </a:extLst>
          </p:cNvPr>
          <p:cNvGrpSpPr/>
          <p:nvPr/>
        </p:nvGrpSpPr>
        <p:grpSpPr>
          <a:xfrm>
            <a:off x="111006" y="1542301"/>
            <a:ext cx="1345623" cy="443635"/>
            <a:chOff x="545734" y="3094215"/>
            <a:chExt cx="1345623" cy="441672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50524895-F21C-4975-9320-EC5EC5DE6811}"/>
                </a:ext>
              </a:extLst>
            </p:cNvPr>
            <p:cNvSpPr/>
            <p:nvPr/>
          </p:nvSpPr>
          <p:spPr>
            <a:xfrm>
              <a:off x="546378" y="3273425"/>
              <a:ext cx="1344168" cy="262462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" name="Rectangle: Top Corners Rounded 102">
              <a:extLst>
                <a:ext uri="{FF2B5EF4-FFF2-40B4-BE49-F238E27FC236}">
                  <a16:creationId xmlns:a16="http://schemas.microsoft.com/office/drawing/2014/main" id="{2862BE45-55FC-443D-8154-BAED82C5033E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104" name="Rectangle 103">
            <a:extLst>
              <a:ext uri="{FF2B5EF4-FFF2-40B4-BE49-F238E27FC236}">
                <a16:creationId xmlns:a16="http://schemas.microsoft.com/office/drawing/2014/main" id="{18AAEAC9-63B6-434E-AB2E-6018F0552875}"/>
              </a:ext>
            </a:extLst>
          </p:cNvPr>
          <p:cNvSpPr/>
          <p:nvPr/>
        </p:nvSpPr>
        <p:spPr>
          <a:xfrm>
            <a:off x="1559583" y="839210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5" name="Picture 104">
            <a:extLst>
              <a:ext uri="{FF2B5EF4-FFF2-40B4-BE49-F238E27FC236}">
                <a16:creationId xmlns:a16="http://schemas.microsoft.com/office/drawing/2014/main" id="{27D4EF7D-0A69-43DD-A59B-AB474DE773DC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325" y="869494"/>
            <a:ext cx="371513" cy="371513"/>
          </a:xfrm>
          <a:prstGeom prst="rect">
            <a:avLst/>
          </a:prstGeom>
        </p:spPr>
      </p:pic>
      <p:sp>
        <p:nvSpPr>
          <p:cNvPr id="106" name="TextBox 105">
            <a:extLst>
              <a:ext uri="{FF2B5EF4-FFF2-40B4-BE49-F238E27FC236}">
                <a16:creationId xmlns:a16="http://schemas.microsoft.com/office/drawing/2014/main" id="{9E28335A-923E-4535-AA8D-1FA096443599}"/>
              </a:ext>
            </a:extLst>
          </p:cNvPr>
          <p:cNvSpPr txBox="1"/>
          <p:nvPr/>
        </p:nvSpPr>
        <p:spPr>
          <a:xfrm>
            <a:off x="1981853" y="900007"/>
            <a:ext cx="156164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and Maintenance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E72ADEE6-21E7-4C5C-B5B1-F2810BD1D965}"/>
              </a:ext>
            </a:extLst>
          </p:cNvPr>
          <p:cNvSpPr txBox="1"/>
          <p:nvPr/>
        </p:nvSpPr>
        <p:spPr>
          <a:xfrm>
            <a:off x="1733117" y="1257382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09FAF05-6F24-4E26-B5FD-BCDBDE6D2DD9}"/>
              </a:ext>
            </a:extLst>
          </p:cNvPr>
          <p:cNvSpPr txBox="1"/>
          <p:nvPr/>
        </p:nvSpPr>
        <p:spPr>
          <a:xfrm>
            <a:off x="1733117" y="2607626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40E72FA3-2986-4B97-B2AE-9AE192AB006B}"/>
              </a:ext>
            </a:extLst>
          </p:cNvPr>
          <p:cNvSpPr txBox="1"/>
          <p:nvPr/>
        </p:nvSpPr>
        <p:spPr>
          <a:xfrm>
            <a:off x="1869063" y="1579697"/>
            <a:ext cx="21339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See basic information about your computer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EAA4524D-6E35-414C-9520-7996452187AF}"/>
              </a:ext>
            </a:extLst>
          </p:cNvPr>
          <p:cNvSpPr txBox="1"/>
          <p:nvPr/>
        </p:nvSpPr>
        <p:spPr>
          <a:xfrm>
            <a:off x="1869426" y="1762838"/>
            <a:ext cx="109517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Adjust visual effects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3FE3F40F-3DBC-4D7C-BFF2-218A2A53D016}"/>
              </a:ext>
            </a:extLst>
          </p:cNvPr>
          <p:cNvSpPr txBox="1"/>
          <p:nvPr/>
        </p:nvSpPr>
        <p:spPr>
          <a:xfrm>
            <a:off x="1869063" y="1957913"/>
            <a:ext cx="16161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Free up space on your hard disk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483B3165-214F-48D7-9F88-DE06DDCFB00E}"/>
              </a:ext>
            </a:extLst>
          </p:cNvPr>
          <p:cNvSpPr txBox="1"/>
          <p:nvPr/>
        </p:nvSpPr>
        <p:spPr>
          <a:xfrm>
            <a:off x="1869063" y="2162491"/>
            <a:ext cx="99899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Back up your data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2227907D-6231-4D02-B8ED-F01A578FCC03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1624689"/>
            <a:ext cx="117596" cy="117596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AC5CED5C-F5C7-425F-BC62-A3EF2FA67094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24" y="1806835"/>
            <a:ext cx="117596" cy="117596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FF8DE9F2-7F2F-41BA-9F85-53073B68A4EB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025" y="2003894"/>
            <a:ext cx="117596" cy="117596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88AFDE1A-7D02-4354-A9D6-079FD1617F88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2211829"/>
            <a:ext cx="117596" cy="117596"/>
          </a:xfrm>
          <a:prstGeom prst="rect">
            <a:avLst/>
          </a:prstGeom>
        </p:spPr>
      </p:pic>
      <p:sp>
        <p:nvSpPr>
          <p:cNvPr id="122" name="TextBox 121">
            <a:extLst>
              <a:ext uri="{FF2B5EF4-FFF2-40B4-BE49-F238E27FC236}">
                <a16:creationId xmlns:a16="http://schemas.microsoft.com/office/drawing/2014/main" id="{D39DA7D5-9C04-4494-B28F-0D5FCD312ED3}"/>
              </a:ext>
            </a:extLst>
          </p:cNvPr>
          <p:cNvSpPr txBox="1"/>
          <p:nvPr/>
        </p:nvSpPr>
        <p:spPr>
          <a:xfrm>
            <a:off x="291450" y="172976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Startup and Shutdown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49660B2E-F0EA-49FC-81D1-F8698216333E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18" y="1778585"/>
            <a:ext cx="104452" cy="104452"/>
          </a:xfrm>
          <a:prstGeom prst="rect">
            <a:avLst/>
          </a:prstGeom>
        </p:spPr>
      </p:pic>
      <p:grpSp>
        <p:nvGrpSpPr>
          <p:cNvPr id="124" name="Group 123">
            <a:extLst>
              <a:ext uri="{FF2B5EF4-FFF2-40B4-BE49-F238E27FC236}">
                <a16:creationId xmlns:a16="http://schemas.microsoft.com/office/drawing/2014/main" id="{C1CE377C-4119-49F8-B0C3-B2A760B7B968}"/>
              </a:ext>
            </a:extLst>
          </p:cNvPr>
          <p:cNvGrpSpPr/>
          <p:nvPr/>
        </p:nvGrpSpPr>
        <p:grpSpPr>
          <a:xfrm>
            <a:off x="3261852" y="3400198"/>
            <a:ext cx="734575" cy="274320"/>
            <a:chOff x="4189029" y="4530461"/>
            <a:chExt cx="734575" cy="274320"/>
          </a:xfrm>
        </p:grpSpPr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3A90FC2B-FB93-4467-BC78-29938E43873E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58E5CACE-79C0-4EA1-B705-FC8A3B818593}"/>
                </a:ext>
              </a:extLst>
            </p:cNvPr>
            <p:cNvSpPr txBox="1"/>
            <p:nvPr/>
          </p:nvSpPr>
          <p:spPr>
            <a:xfrm>
              <a:off x="4410322" y="4566540"/>
              <a:ext cx="513282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System</a:t>
              </a:r>
            </a:p>
          </p:txBody>
        </p:sp>
      </p:grpSp>
      <p:sp>
        <p:nvSpPr>
          <p:cNvPr id="127" name="TextBox 126">
            <a:extLst>
              <a:ext uri="{FF2B5EF4-FFF2-40B4-BE49-F238E27FC236}">
                <a16:creationId xmlns:a16="http://schemas.microsoft.com/office/drawing/2014/main" id="{BEF3006B-EDD3-494E-BF21-FB82A1282AB4}"/>
              </a:ext>
            </a:extLst>
          </p:cNvPr>
          <p:cNvSpPr txBox="1"/>
          <p:nvPr/>
        </p:nvSpPr>
        <p:spPr>
          <a:xfrm>
            <a:off x="1875021" y="2362445"/>
            <a:ext cx="305724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Rearrange items on your hard disk to make programs run faster</a:t>
            </a:r>
          </a:p>
        </p:txBody>
      </p:sp>
      <p:pic>
        <p:nvPicPr>
          <p:cNvPr id="128" name="Picture 127">
            <a:extLst>
              <a:ext uri="{FF2B5EF4-FFF2-40B4-BE49-F238E27FC236}">
                <a16:creationId xmlns:a16="http://schemas.microsoft.com/office/drawing/2014/main" id="{E715F5FD-BDF2-4678-9CD4-6CBEE7C16522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6210" y="2411783"/>
            <a:ext cx="117596" cy="117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53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69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85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15744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1"/>
            <a:ext cx="1345623" cy="1085892"/>
            <a:chOff x="545734" y="3094215"/>
            <a:chExt cx="1345623" cy="1081088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4"/>
              <a:ext cx="1344168" cy="90187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70884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Hardware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2793" y="2524921"/>
            <a:ext cx="44755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Display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517278A0-F4F8-42D9-8BB5-6C874ABC43CB}"/>
              </a:ext>
            </a:extLst>
          </p:cNvPr>
          <p:cNvSpPr txBox="1"/>
          <p:nvPr/>
        </p:nvSpPr>
        <p:spPr>
          <a:xfrm>
            <a:off x="2671258" y="2663533"/>
            <a:ext cx="1056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Speech, and</a:t>
            </a:r>
          </a:p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Audio Devices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BB6C1D09-6CB0-4303-B6C2-29804DFB76DE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717341"/>
            <a:ext cx="104452" cy="104452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566632"/>
            <a:ext cx="104452" cy="104452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3664244"/>
            <a:ext cx="1184985" cy="274320"/>
            <a:chOff x="4106563" y="4027112"/>
            <a:chExt cx="1184985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96693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Game Controllers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6C9F5F2-B6C1-4B75-AB67-C7E621F09357}"/>
              </a:ext>
            </a:extLst>
          </p:cNvPr>
          <p:cNvGrpSpPr/>
          <p:nvPr/>
        </p:nvGrpSpPr>
        <p:grpSpPr>
          <a:xfrm>
            <a:off x="4189029" y="4098427"/>
            <a:ext cx="699309" cy="274320"/>
            <a:chOff x="4189029" y="4530461"/>
            <a:chExt cx="699309" cy="274320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9A3F8674-4E7B-4834-8DF3-5A843C29CA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8CAD5A9A-4E84-4253-A4B1-78FAA9E2FD3A}"/>
                </a:ext>
              </a:extLst>
            </p:cNvPr>
            <p:cNvSpPr txBox="1"/>
            <p:nvPr/>
          </p:nvSpPr>
          <p:spPr>
            <a:xfrm>
              <a:off x="4410322" y="4566540"/>
              <a:ext cx="478016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Mouse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D0FD39-391E-43DD-9DA6-1798DB6A5B8E}"/>
              </a:ext>
            </a:extLst>
          </p:cNvPr>
          <p:cNvGrpSpPr/>
          <p:nvPr/>
        </p:nvGrpSpPr>
        <p:grpSpPr>
          <a:xfrm>
            <a:off x="5649798" y="3680522"/>
            <a:ext cx="846997" cy="274320"/>
            <a:chOff x="6200630" y="3987233"/>
            <a:chExt cx="846997" cy="2743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0E2E1F-8E87-43E5-B3D9-B56E5132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2A81CF94-1C49-4373-A817-E83DA092F94A}"/>
                </a:ext>
              </a:extLst>
            </p:cNvPr>
            <p:cNvSpPr txBox="1"/>
            <p:nvPr/>
          </p:nvSpPr>
          <p:spPr>
            <a:xfrm>
              <a:off x="6434959" y="4024366"/>
              <a:ext cx="612668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Keyboard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9:27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6496E1C-7364-40BE-BDEA-9C565EC162D9}"/>
              </a:ext>
            </a:extLst>
          </p:cNvPr>
          <p:cNvGrpSpPr/>
          <p:nvPr/>
        </p:nvGrpSpPr>
        <p:grpSpPr>
          <a:xfrm>
            <a:off x="2493022" y="3449688"/>
            <a:ext cx="1345623" cy="758299"/>
            <a:chOff x="545734" y="3094215"/>
            <a:chExt cx="1345623" cy="754944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B6294DC4-3CB4-47B2-8090-897C30C65839}"/>
                </a:ext>
              </a:extLst>
            </p:cNvPr>
            <p:cNvSpPr/>
            <p:nvPr/>
          </p:nvSpPr>
          <p:spPr>
            <a:xfrm>
              <a:off x="546378" y="3273424"/>
              <a:ext cx="1344168" cy="575735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Rectangle: Top Corners Rounded 86">
              <a:extLst>
                <a:ext uri="{FF2B5EF4-FFF2-40B4-BE49-F238E27FC236}">
                  <a16:creationId xmlns:a16="http://schemas.microsoft.com/office/drawing/2014/main" id="{8D64EE1A-FB52-442F-ACA4-13ED969D5F6B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148630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305855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186621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installed printers or fax printers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77136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a printer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0DF715C0-7204-48A4-AC66-16D6A00A2691}"/>
              </a:ext>
            </a:extLst>
          </p:cNvPr>
          <p:cNvSpPr txBox="1"/>
          <p:nvPr/>
        </p:nvSpPr>
        <p:spPr>
          <a:xfrm>
            <a:off x="2673466" y="3637152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Hardware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E837A265-DB8A-4AA7-BAA0-A273E8CAF05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634" y="3685973"/>
            <a:ext cx="104452" cy="104452"/>
          </a:xfrm>
          <a:prstGeom prst="rect">
            <a:avLst/>
          </a:prstGeom>
        </p:spPr>
      </p:pic>
      <p:sp>
        <p:nvSpPr>
          <p:cNvPr id="121" name="TextBox 120">
            <a:extLst>
              <a:ext uri="{FF2B5EF4-FFF2-40B4-BE49-F238E27FC236}">
                <a16:creationId xmlns:a16="http://schemas.microsoft.com/office/drawing/2014/main" id="{0A2BBF19-A6C7-49EA-BB89-645F6B89C397}"/>
              </a:ext>
            </a:extLst>
          </p:cNvPr>
          <p:cNvSpPr txBox="1"/>
          <p:nvPr/>
        </p:nvSpPr>
        <p:spPr>
          <a:xfrm>
            <a:off x="2672460" y="3824270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Printing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155E40A-AA97-4247-89E5-2A0352DE4992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628" y="3873091"/>
            <a:ext cx="104452" cy="10445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6FEFBD16-6246-4741-81AB-A03DEAE36C1B}"/>
              </a:ext>
            </a:extLst>
          </p:cNvPr>
          <p:cNvGrpSpPr/>
          <p:nvPr/>
        </p:nvGrpSpPr>
        <p:grpSpPr>
          <a:xfrm>
            <a:off x="5643868" y="4098427"/>
            <a:ext cx="1614623" cy="274320"/>
            <a:chOff x="4189029" y="4530461"/>
            <a:chExt cx="1614623" cy="274320"/>
          </a:xfrm>
        </p:grpSpPr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2FB55ABB-0DE9-46D0-947B-8903702299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94EF9690-1860-4A30-93D3-5BE7184ABF28}"/>
                </a:ext>
              </a:extLst>
            </p:cNvPr>
            <p:cNvSpPr txBox="1"/>
            <p:nvPr/>
          </p:nvSpPr>
          <p:spPr>
            <a:xfrm>
              <a:off x="4410322" y="4566540"/>
              <a:ext cx="1393330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Phone and Modem Options</a:t>
              </a:r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14303386-DFB0-468F-8BF8-9D87232FC7FB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30" action="ppaction://hlinksldjump"/>
              <a:extLst>
                <a:ext uri="{FF2B5EF4-FFF2-40B4-BE49-F238E27FC236}">
                  <a16:creationId xmlns:a16="http://schemas.microsoft.com/office/drawing/2014/main" id="{09E25845-69C0-4628-910B-393B01996C45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E96B2BB4-4E82-495D-B72C-93540ED39846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1EF1FF50-79D5-49D9-8FAE-E520C3B30D81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FB90B4A6-7D47-49AE-8CF2-931F1FC860E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5392BCF7-8C3C-4048-AC25-BEAB58B1D86A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9041BA6D-E447-48D1-986E-415D92FA68ED}"/>
                </a:ext>
              </a:extLst>
            </p:cNvPr>
            <p:cNvPicPr>
              <a:picLocks noChangeAspect="1"/>
            </p:cNvPicPr>
            <p:nvPr/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548D1A60-5A05-4D2E-B6DA-47CD67E024DE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28EB5761-25C4-4629-8967-DF6358C1FF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5FFC7923-6A8E-409D-BF17-53EEC04DDE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3AB52D4F-1B27-42A5-A8CC-4299481A2C72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3F31D950-B915-4B7F-8732-3C1DB392CAF3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60A6B404-2945-46F2-A7F4-F3919D1FE99A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30" action="ppaction://hlinksldjump"/>
              <a:extLst>
                <a:ext uri="{FF2B5EF4-FFF2-40B4-BE49-F238E27FC236}">
                  <a16:creationId xmlns:a16="http://schemas.microsoft.com/office/drawing/2014/main" id="{AEFC683B-4AA5-4C55-B123-8C9B223C5631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16C71293-C2B5-47BD-B055-23B8DC278E07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FBD2EBF5-E6D6-40A2-AEBE-8EA5A2AD9CD7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A2448D1E-4360-4E80-A895-8D85F9693EFD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A594E0AA-81F6-486E-8B8B-94F39F11907E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20D79CA3-5707-4B8F-9F8C-500D47048F4F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F284C63F-817C-4B8D-837B-45AD0EEAF015}"/>
              </a:ext>
            </a:extLst>
          </p:cNvPr>
          <p:cNvGrpSpPr/>
          <p:nvPr/>
        </p:nvGrpSpPr>
        <p:grpSpPr>
          <a:xfrm>
            <a:off x="4189029" y="4540570"/>
            <a:ext cx="1244330" cy="274320"/>
            <a:chOff x="4189029" y="4530461"/>
            <a:chExt cx="1244330" cy="274320"/>
          </a:xfrm>
        </p:grpSpPr>
        <p:pic>
          <p:nvPicPr>
            <p:cNvPr id="140" name="Picture 139">
              <a:extLst>
                <a:ext uri="{FF2B5EF4-FFF2-40B4-BE49-F238E27FC236}">
                  <a16:creationId xmlns:a16="http://schemas.microsoft.com/office/drawing/2014/main" id="{FD5F0D77-6634-486A-A9B1-2053C07BCDCC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41" name="TextBox 140">
              <a:extLst>
                <a:ext uri="{FF2B5EF4-FFF2-40B4-BE49-F238E27FC236}">
                  <a16:creationId xmlns:a16="http://schemas.microsoft.com/office/drawing/2014/main" id="{2003482F-4FF3-4BED-8FC4-1A423BE7FE60}"/>
                </a:ext>
              </a:extLst>
            </p:cNvPr>
            <p:cNvSpPr txBox="1"/>
            <p:nvPr/>
          </p:nvSpPr>
          <p:spPr>
            <a:xfrm>
              <a:off x="4410322" y="4566540"/>
              <a:ext cx="102303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Printers and Faxes</a:t>
              </a:r>
            </a:p>
          </p:txBody>
        </p:sp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2D9CD229-F728-4C0C-A9EC-6E3CDF0019F7}"/>
              </a:ext>
            </a:extLst>
          </p:cNvPr>
          <p:cNvGrpSpPr/>
          <p:nvPr/>
        </p:nvGrpSpPr>
        <p:grpSpPr>
          <a:xfrm>
            <a:off x="5643868" y="4540570"/>
            <a:ext cx="1428675" cy="274320"/>
            <a:chOff x="4189029" y="4530461"/>
            <a:chExt cx="1428675" cy="274320"/>
          </a:xfrm>
        </p:grpSpPr>
        <p:pic>
          <p:nvPicPr>
            <p:cNvPr id="143" name="Picture 142">
              <a:extLst>
                <a:ext uri="{FF2B5EF4-FFF2-40B4-BE49-F238E27FC236}">
                  <a16:creationId xmlns:a16="http://schemas.microsoft.com/office/drawing/2014/main" id="{46F10351-3346-4095-99F1-09A8A62E9477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44" name="TextBox 143">
              <a:extLst>
                <a:ext uri="{FF2B5EF4-FFF2-40B4-BE49-F238E27FC236}">
                  <a16:creationId xmlns:a16="http://schemas.microsoft.com/office/drawing/2014/main" id="{0BEE535B-DE89-47F6-8821-617F04ED64DB}"/>
                </a:ext>
              </a:extLst>
            </p:cNvPr>
            <p:cNvSpPr txBox="1"/>
            <p:nvPr/>
          </p:nvSpPr>
          <p:spPr>
            <a:xfrm>
              <a:off x="4410322" y="4566540"/>
              <a:ext cx="1207382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Scanners and Cameras</a:t>
              </a:r>
            </a:p>
          </p:txBody>
        </p:sp>
      </p:grpSp>
      <p:sp>
        <p:nvSpPr>
          <p:cNvPr id="145" name="TextBox 144">
            <a:extLst>
              <a:ext uri="{FF2B5EF4-FFF2-40B4-BE49-F238E27FC236}">
                <a16:creationId xmlns:a16="http://schemas.microsoft.com/office/drawing/2014/main" id="{3B5135E0-C3E0-4815-A7F7-AD97FB084FBF}"/>
              </a:ext>
            </a:extLst>
          </p:cNvPr>
          <p:cNvSpPr txBox="1"/>
          <p:nvPr/>
        </p:nvSpPr>
        <p:spPr>
          <a:xfrm>
            <a:off x="2671258" y="2891117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Power Options</a:t>
            </a:r>
          </a:p>
        </p:txBody>
      </p:sp>
      <p:pic>
        <p:nvPicPr>
          <p:cNvPr id="146" name="Picture 145">
            <a:extLst>
              <a:ext uri="{FF2B5EF4-FFF2-40B4-BE49-F238E27FC236}">
                <a16:creationId xmlns:a16="http://schemas.microsoft.com/office/drawing/2014/main" id="{B3126F2C-B7CC-47EB-B5A5-E9DCF35E7B8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944925"/>
            <a:ext cx="104452" cy="104452"/>
          </a:xfrm>
          <a:prstGeom prst="rect">
            <a:avLst/>
          </a:prstGeom>
        </p:spPr>
      </p:pic>
      <p:sp>
        <p:nvSpPr>
          <p:cNvPr id="147" name="TextBox 146">
            <a:extLst>
              <a:ext uri="{FF2B5EF4-FFF2-40B4-BE49-F238E27FC236}">
                <a16:creationId xmlns:a16="http://schemas.microsoft.com/office/drawing/2014/main" id="{3653E0BF-C0E4-40C2-82D0-A1046D5A9B4C}"/>
              </a:ext>
            </a:extLst>
          </p:cNvPr>
          <p:cNvSpPr txBox="1"/>
          <p:nvPr/>
        </p:nvSpPr>
        <p:spPr>
          <a:xfrm>
            <a:off x="2671621" y="3031793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System</a:t>
            </a:r>
          </a:p>
        </p:txBody>
      </p:sp>
      <p:pic>
        <p:nvPicPr>
          <p:cNvPr id="148" name="Picture 147">
            <a:extLst>
              <a:ext uri="{FF2B5EF4-FFF2-40B4-BE49-F238E27FC236}">
                <a16:creationId xmlns:a16="http://schemas.microsoft.com/office/drawing/2014/main" id="{E810CA7F-5B98-48AC-92D8-A1378EEAC332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111" y="3085601"/>
            <a:ext cx="104452" cy="104452"/>
          </a:xfrm>
          <a:prstGeom prst="rect">
            <a:avLst/>
          </a:prstGeom>
        </p:spPr>
      </p:pic>
      <p:sp>
        <p:nvSpPr>
          <p:cNvPr id="149" name="TextBox 148">
            <a:extLst>
              <a:ext uri="{FF2B5EF4-FFF2-40B4-BE49-F238E27FC236}">
                <a16:creationId xmlns:a16="http://schemas.microsoft.com/office/drawing/2014/main" id="{E3F05FC8-6171-46A6-94CC-7DB91487279A}"/>
              </a:ext>
            </a:extLst>
          </p:cNvPr>
          <p:cNvSpPr txBox="1"/>
          <p:nvPr/>
        </p:nvSpPr>
        <p:spPr>
          <a:xfrm>
            <a:off x="2671258" y="3981500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Networking</a:t>
            </a:r>
          </a:p>
        </p:txBody>
      </p:sp>
      <p:pic>
        <p:nvPicPr>
          <p:cNvPr id="150" name="Picture 149">
            <a:extLst>
              <a:ext uri="{FF2B5EF4-FFF2-40B4-BE49-F238E27FC236}">
                <a16:creationId xmlns:a16="http://schemas.microsoft.com/office/drawing/2014/main" id="{B464E689-CA43-4379-812D-058427C17809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4426" y="4030321"/>
            <a:ext cx="104452" cy="10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41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15744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9:33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833B9E2-35E4-45A6-8B15-7A61650A8D2C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43" name="Picture 42">
              <a:hlinkClick r:id="rId22" action="ppaction://hlinksldjump"/>
              <a:extLst>
                <a:ext uri="{FF2B5EF4-FFF2-40B4-BE49-F238E27FC236}">
                  <a16:creationId xmlns:a16="http://schemas.microsoft.com/office/drawing/2014/main" id="{2C97A746-EC99-485F-9061-3B4CF6580D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03957064-F64B-48E0-A573-73C28A4FFC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E31B7972-8D14-4566-B484-270DD8C720D4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F35F2947-FEC9-498A-B0AE-D1566357C4B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85" name="Arrow: Curved Up 84">
                <a:extLst>
                  <a:ext uri="{FF2B5EF4-FFF2-40B4-BE49-F238E27FC236}">
                    <a16:creationId xmlns:a16="http://schemas.microsoft.com/office/drawing/2014/main" id="{27CFD6C3-AE1A-42AF-A24F-2A8F3EECC6C3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0B032760-6077-47C5-B4F7-726EC61BA3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5F51BFAA-5D0D-4AF6-9D37-14DF23D31B8A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DB8B3CE9-1EF0-4A48-9559-E36B6E5F486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B2333B49-B767-4178-92F6-4794C28DBE7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4E0304F0-5429-4E9D-8F0C-D4BD98A9966E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5376D384-6819-46A2-ACE7-361613505A54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4D01BDB6-8D50-4245-8F93-8759B2A67512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hlinkClick r:id="rId22" action="ppaction://hlinksldjump"/>
              <a:extLst>
                <a:ext uri="{FF2B5EF4-FFF2-40B4-BE49-F238E27FC236}">
                  <a16:creationId xmlns:a16="http://schemas.microsoft.com/office/drawing/2014/main" id="{BEAFD658-0F4A-484D-8541-4FE28AC60CB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10AA155A-5ED6-4F9C-87A3-715EF8144ADE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7ECFC2A7-7E3D-474C-9B11-0C18F7D05E60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7F89782-F6FB-45C2-A531-164695F9F75B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F01A9CF0-60BF-4F66-A61F-C860CFDC9AC1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504F8BFF-95D8-4C6B-AE18-2EAE2AF2E285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99BA833C-D7B9-4161-9F49-0F3D37F067EE}"/>
              </a:ext>
            </a:extLst>
          </p:cNvPr>
          <p:cNvGrpSpPr/>
          <p:nvPr/>
        </p:nvGrpSpPr>
        <p:grpSpPr>
          <a:xfrm>
            <a:off x="101555" y="927535"/>
            <a:ext cx="1345623" cy="1085892"/>
            <a:chOff x="545734" y="3094215"/>
            <a:chExt cx="1345623" cy="1081088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E80B2BD0-08B3-42DF-9A4E-4B8A6FC84003}"/>
                </a:ext>
              </a:extLst>
            </p:cNvPr>
            <p:cNvSpPr/>
            <p:nvPr/>
          </p:nvSpPr>
          <p:spPr>
            <a:xfrm>
              <a:off x="546378" y="3273424"/>
              <a:ext cx="1344168" cy="901879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Rectangle: Top Corners Rounded 88">
              <a:extLst>
                <a:ext uri="{FF2B5EF4-FFF2-40B4-BE49-F238E27FC236}">
                  <a16:creationId xmlns:a16="http://schemas.microsoft.com/office/drawing/2014/main" id="{B82BB8D2-1F89-4E1B-BD02-276BDBB89FAA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191F7E04-BA4F-4053-90F2-21CC34C44B39}"/>
              </a:ext>
            </a:extLst>
          </p:cNvPr>
          <p:cNvSpPr txBox="1"/>
          <p:nvPr/>
        </p:nvSpPr>
        <p:spPr>
          <a:xfrm>
            <a:off x="279704" y="1130701"/>
            <a:ext cx="70884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Hardware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55947AA8-14CD-4C0A-BE57-AEC01A63AE13}"/>
              </a:ext>
            </a:extLst>
          </p:cNvPr>
          <p:cNvSpPr txBox="1"/>
          <p:nvPr/>
        </p:nvSpPr>
        <p:spPr>
          <a:xfrm>
            <a:off x="280515" y="1271125"/>
            <a:ext cx="447558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Display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72FDDAE1-4514-4A75-B27D-2F8C9342CDC2}"/>
              </a:ext>
            </a:extLst>
          </p:cNvPr>
          <p:cNvSpPr txBox="1"/>
          <p:nvPr/>
        </p:nvSpPr>
        <p:spPr>
          <a:xfrm>
            <a:off x="278980" y="1409737"/>
            <a:ext cx="1056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Sounds, Speech, and</a:t>
            </a:r>
          </a:p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Audio Devices</a:t>
            </a:r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EC7F5BC8-1142-4188-8545-60C260C89289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470" y="1463545"/>
            <a:ext cx="104452" cy="104452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5085B2F8-1C1A-4606-A489-57C3FD462090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470" y="1312836"/>
            <a:ext cx="104452" cy="104452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6F621618-77CB-43C8-95A7-159C8544B93F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82" y="1185690"/>
            <a:ext cx="91174" cy="91174"/>
          </a:xfrm>
          <a:prstGeom prst="rect">
            <a:avLst/>
          </a:prstGeom>
        </p:spPr>
      </p:pic>
      <p:grpSp>
        <p:nvGrpSpPr>
          <p:cNvPr id="96" name="Group 95">
            <a:extLst>
              <a:ext uri="{FF2B5EF4-FFF2-40B4-BE49-F238E27FC236}">
                <a16:creationId xmlns:a16="http://schemas.microsoft.com/office/drawing/2014/main" id="{C558D9B7-C4AF-4274-B7B3-0F1BDDC8CE14}"/>
              </a:ext>
            </a:extLst>
          </p:cNvPr>
          <p:cNvGrpSpPr/>
          <p:nvPr/>
        </p:nvGrpSpPr>
        <p:grpSpPr>
          <a:xfrm>
            <a:off x="1799990" y="2410448"/>
            <a:ext cx="1184985" cy="274320"/>
            <a:chOff x="4106563" y="4027112"/>
            <a:chExt cx="1184985" cy="274320"/>
          </a:xfrm>
        </p:grpSpPr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7CD4CA34-14A9-48C2-9DDF-74A1926FC155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207EB20C-5AD3-4978-B4DA-0F1D8D9A29AC}"/>
                </a:ext>
              </a:extLst>
            </p:cNvPr>
            <p:cNvSpPr txBox="1"/>
            <p:nvPr/>
          </p:nvSpPr>
          <p:spPr>
            <a:xfrm>
              <a:off x="4324617" y="4064244"/>
              <a:ext cx="96693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Game Controllers</a:t>
              </a:r>
            </a:p>
          </p:txBody>
        </p: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49A41F3A-B45C-4832-8F88-45BB721B9F90}"/>
              </a:ext>
            </a:extLst>
          </p:cNvPr>
          <p:cNvGrpSpPr/>
          <p:nvPr/>
        </p:nvGrpSpPr>
        <p:grpSpPr>
          <a:xfrm>
            <a:off x="1796751" y="2844631"/>
            <a:ext cx="699309" cy="274320"/>
            <a:chOff x="4189029" y="4530461"/>
            <a:chExt cx="699309" cy="274320"/>
          </a:xfrm>
        </p:grpSpPr>
        <p:pic>
          <p:nvPicPr>
            <p:cNvPr id="100" name="Picture 99">
              <a:extLst>
                <a:ext uri="{FF2B5EF4-FFF2-40B4-BE49-F238E27FC236}">
                  <a16:creationId xmlns:a16="http://schemas.microsoft.com/office/drawing/2014/main" id="{7D8AAB6D-7BC0-4139-8382-BA766BC9DB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7F6D786C-9662-4FED-B3BF-F6F8791FA1C2}"/>
                </a:ext>
              </a:extLst>
            </p:cNvPr>
            <p:cNvSpPr txBox="1"/>
            <p:nvPr/>
          </p:nvSpPr>
          <p:spPr>
            <a:xfrm>
              <a:off x="4410322" y="4566540"/>
              <a:ext cx="478016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Mouse</a:t>
              </a:r>
            </a:p>
          </p:txBody>
        </p:sp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E7FE767B-5478-4163-9F97-D324841B301A}"/>
              </a:ext>
            </a:extLst>
          </p:cNvPr>
          <p:cNvGrpSpPr/>
          <p:nvPr/>
        </p:nvGrpSpPr>
        <p:grpSpPr>
          <a:xfrm>
            <a:off x="3257520" y="2426726"/>
            <a:ext cx="846997" cy="274320"/>
            <a:chOff x="6200630" y="3987233"/>
            <a:chExt cx="846997" cy="274320"/>
          </a:xfrm>
        </p:grpSpPr>
        <p:pic>
          <p:nvPicPr>
            <p:cNvPr id="103" name="Picture 102">
              <a:extLst>
                <a:ext uri="{FF2B5EF4-FFF2-40B4-BE49-F238E27FC236}">
                  <a16:creationId xmlns:a16="http://schemas.microsoft.com/office/drawing/2014/main" id="{7EC1665E-194F-4E6B-9097-681C1D8A0E3E}"/>
                </a:ext>
              </a:extLst>
            </p:cNvPr>
            <p:cNvPicPr>
              <a:picLocks noChangeAspect="1"/>
            </p:cNvPicPr>
            <p:nvPr/>
          </p:nvPicPr>
          <p:blipFill>
            <a:blip r:embed="rId3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C2AF81E0-0B55-4CD8-90F1-3217A4DA7108}"/>
                </a:ext>
              </a:extLst>
            </p:cNvPr>
            <p:cNvSpPr txBox="1"/>
            <p:nvPr/>
          </p:nvSpPr>
          <p:spPr>
            <a:xfrm>
              <a:off x="6434959" y="4024366"/>
              <a:ext cx="612668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Keyboard</a:t>
              </a:r>
            </a:p>
          </p:txBody>
        </p:sp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51FB27A2-4DA5-45D8-B954-27D4926C6749}"/>
              </a:ext>
            </a:extLst>
          </p:cNvPr>
          <p:cNvGrpSpPr/>
          <p:nvPr/>
        </p:nvGrpSpPr>
        <p:grpSpPr>
          <a:xfrm>
            <a:off x="100744" y="2195892"/>
            <a:ext cx="1345623" cy="758299"/>
            <a:chOff x="545734" y="3094215"/>
            <a:chExt cx="1345623" cy="754944"/>
          </a:xfrm>
        </p:grpSpPr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F7CE133C-F85E-44D7-9585-09DDA9FA56FA}"/>
                </a:ext>
              </a:extLst>
            </p:cNvPr>
            <p:cNvSpPr/>
            <p:nvPr/>
          </p:nvSpPr>
          <p:spPr>
            <a:xfrm>
              <a:off x="546378" y="3273424"/>
              <a:ext cx="1344168" cy="575735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Rectangle: Top Corners Rounded 106">
              <a:extLst>
                <a:ext uri="{FF2B5EF4-FFF2-40B4-BE49-F238E27FC236}">
                  <a16:creationId xmlns:a16="http://schemas.microsoft.com/office/drawing/2014/main" id="{D5B94870-5AF0-4105-9D9A-71D8EFB0D26C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Troubleshooter</a:t>
              </a:r>
            </a:p>
          </p:txBody>
        </p:sp>
      </p:grpSp>
      <p:sp>
        <p:nvSpPr>
          <p:cNvPr id="108" name="Rectangle 107">
            <a:extLst>
              <a:ext uri="{FF2B5EF4-FFF2-40B4-BE49-F238E27FC236}">
                <a16:creationId xmlns:a16="http://schemas.microsoft.com/office/drawing/2014/main" id="{B89BE1C6-BB6B-4F09-8865-A14ECF23229B}"/>
              </a:ext>
            </a:extLst>
          </p:cNvPr>
          <p:cNvSpPr/>
          <p:nvPr/>
        </p:nvSpPr>
        <p:spPr>
          <a:xfrm>
            <a:off x="1553515" y="838027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2C56A125-BA98-48DC-9418-4F10F21406BC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063" y="868311"/>
            <a:ext cx="371513" cy="371513"/>
          </a:xfrm>
          <a:prstGeom prst="rect">
            <a:avLst/>
          </a:prstGeom>
        </p:spPr>
      </p:pic>
      <p:sp>
        <p:nvSpPr>
          <p:cNvPr id="110" name="TextBox 109">
            <a:extLst>
              <a:ext uri="{FF2B5EF4-FFF2-40B4-BE49-F238E27FC236}">
                <a16:creationId xmlns:a16="http://schemas.microsoft.com/office/drawing/2014/main" id="{9A53C607-3804-48BB-A9F4-69AB34B6973B}"/>
              </a:ext>
            </a:extLst>
          </p:cNvPr>
          <p:cNvSpPr txBox="1"/>
          <p:nvPr/>
        </p:nvSpPr>
        <p:spPr>
          <a:xfrm>
            <a:off x="1971591" y="898824"/>
            <a:ext cx="148630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Printers and Other Hardware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329D7891-4007-4908-A35B-0A0D1EC9A97D}"/>
              </a:ext>
            </a:extLst>
          </p:cNvPr>
          <p:cNvSpPr txBox="1"/>
          <p:nvPr/>
        </p:nvSpPr>
        <p:spPr>
          <a:xfrm>
            <a:off x="1722855" y="1256199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E83D7EA7-C2C4-45A4-9FD7-7B0B68C0EA64}"/>
              </a:ext>
            </a:extLst>
          </p:cNvPr>
          <p:cNvSpPr txBox="1"/>
          <p:nvPr/>
        </p:nvSpPr>
        <p:spPr>
          <a:xfrm>
            <a:off x="1722855" y="2052059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DAD285E1-4AB2-4545-8B4E-276FBB4C5F21}"/>
              </a:ext>
            </a:extLst>
          </p:cNvPr>
          <p:cNvSpPr txBox="1"/>
          <p:nvPr/>
        </p:nvSpPr>
        <p:spPr>
          <a:xfrm>
            <a:off x="1858801" y="1578514"/>
            <a:ext cx="186621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 installed printers or fax printers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B32F5E1B-19E3-4299-809D-B2670CBF8C00}"/>
              </a:ext>
            </a:extLst>
          </p:cNvPr>
          <p:cNvSpPr txBox="1"/>
          <p:nvPr/>
        </p:nvSpPr>
        <p:spPr>
          <a:xfrm>
            <a:off x="1859164" y="1761655"/>
            <a:ext cx="77136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a printer</a:t>
            </a: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93800D7C-9721-4A10-A9C9-D9D96043B373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990" y="1623506"/>
            <a:ext cx="117596" cy="117596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B865F67B-3EFE-4714-9862-33C6EF5AE757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262" y="1805652"/>
            <a:ext cx="117596" cy="117596"/>
          </a:xfrm>
          <a:prstGeom prst="rect">
            <a:avLst/>
          </a:prstGeom>
        </p:spPr>
      </p:pic>
      <p:sp>
        <p:nvSpPr>
          <p:cNvPr id="122" name="TextBox 121">
            <a:extLst>
              <a:ext uri="{FF2B5EF4-FFF2-40B4-BE49-F238E27FC236}">
                <a16:creationId xmlns:a16="http://schemas.microsoft.com/office/drawing/2014/main" id="{164D3674-C5BD-4BD2-B911-663AC6014801}"/>
              </a:ext>
            </a:extLst>
          </p:cNvPr>
          <p:cNvSpPr txBox="1"/>
          <p:nvPr/>
        </p:nvSpPr>
        <p:spPr>
          <a:xfrm>
            <a:off x="281188" y="2383356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Hardware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51D2D2B-1D72-419F-8160-0EAC54DCFA1C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56" y="2432177"/>
            <a:ext cx="104452" cy="104452"/>
          </a:xfrm>
          <a:prstGeom prst="rect">
            <a:avLst/>
          </a:prstGeom>
        </p:spPr>
      </p:pic>
      <p:sp>
        <p:nvSpPr>
          <p:cNvPr id="124" name="TextBox 123">
            <a:extLst>
              <a:ext uri="{FF2B5EF4-FFF2-40B4-BE49-F238E27FC236}">
                <a16:creationId xmlns:a16="http://schemas.microsoft.com/office/drawing/2014/main" id="{C16751F5-58D7-41E3-89C1-D4D7B1D33325}"/>
              </a:ext>
            </a:extLst>
          </p:cNvPr>
          <p:cNvSpPr txBox="1"/>
          <p:nvPr/>
        </p:nvSpPr>
        <p:spPr>
          <a:xfrm>
            <a:off x="280182" y="257047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Printing</a:t>
            </a:r>
          </a:p>
        </p:txBody>
      </p:sp>
      <p:pic>
        <p:nvPicPr>
          <p:cNvPr id="125" name="Picture 124">
            <a:extLst>
              <a:ext uri="{FF2B5EF4-FFF2-40B4-BE49-F238E27FC236}">
                <a16:creationId xmlns:a16="http://schemas.microsoft.com/office/drawing/2014/main" id="{BF9C8993-B614-402A-A887-62DBAA129C6E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50" y="2619295"/>
            <a:ext cx="104452" cy="104452"/>
          </a:xfrm>
          <a:prstGeom prst="rect">
            <a:avLst/>
          </a:prstGeom>
        </p:spPr>
      </p:pic>
      <p:grpSp>
        <p:nvGrpSpPr>
          <p:cNvPr id="126" name="Group 125">
            <a:extLst>
              <a:ext uri="{FF2B5EF4-FFF2-40B4-BE49-F238E27FC236}">
                <a16:creationId xmlns:a16="http://schemas.microsoft.com/office/drawing/2014/main" id="{E0601107-380F-4073-A302-53454275531E}"/>
              </a:ext>
            </a:extLst>
          </p:cNvPr>
          <p:cNvGrpSpPr/>
          <p:nvPr/>
        </p:nvGrpSpPr>
        <p:grpSpPr>
          <a:xfrm>
            <a:off x="3251590" y="2844631"/>
            <a:ext cx="1614623" cy="274320"/>
            <a:chOff x="4189029" y="4530461"/>
            <a:chExt cx="1614623" cy="274320"/>
          </a:xfrm>
        </p:grpSpPr>
        <p:pic>
          <p:nvPicPr>
            <p:cNvPr id="127" name="Picture 126">
              <a:extLst>
                <a:ext uri="{FF2B5EF4-FFF2-40B4-BE49-F238E27FC236}">
                  <a16:creationId xmlns:a16="http://schemas.microsoft.com/office/drawing/2014/main" id="{69CD1896-07CE-4EDA-98D8-8CB53D6A5235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10A62FE8-900E-4755-83B2-10ED64BD8C90}"/>
                </a:ext>
              </a:extLst>
            </p:cNvPr>
            <p:cNvSpPr txBox="1"/>
            <p:nvPr/>
          </p:nvSpPr>
          <p:spPr>
            <a:xfrm>
              <a:off x="4410322" y="4566540"/>
              <a:ext cx="1393330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Phone and Modem Options</a:t>
              </a:r>
            </a:p>
          </p:txBody>
        </p:sp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15A90B22-B0A3-408F-A0F6-25FDB90F39AE}"/>
              </a:ext>
            </a:extLst>
          </p:cNvPr>
          <p:cNvGrpSpPr/>
          <p:nvPr/>
        </p:nvGrpSpPr>
        <p:grpSpPr>
          <a:xfrm>
            <a:off x="1796751" y="3286774"/>
            <a:ext cx="1244330" cy="274320"/>
            <a:chOff x="4189029" y="4530461"/>
            <a:chExt cx="1244330" cy="274320"/>
          </a:xfrm>
        </p:grpSpPr>
        <p:pic>
          <p:nvPicPr>
            <p:cNvPr id="130" name="Picture 129">
              <a:extLst>
                <a:ext uri="{FF2B5EF4-FFF2-40B4-BE49-F238E27FC236}">
                  <a16:creationId xmlns:a16="http://schemas.microsoft.com/office/drawing/2014/main" id="{56DF459A-218B-4D22-927E-1E0DA25577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591B0397-B254-4D35-9FB4-A410E732B922}"/>
                </a:ext>
              </a:extLst>
            </p:cNvPr>
            <p:cNvSpPr txBox="1"/>
            <p:nvPr/>
          </p:nvSpPr>
          <p:spPr>
            <a:xfrm>
              <a:off x="4410322" y="4566540"/>
              <a:ext cx="102303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Printers and Faxes</a:t>
              </a:r>
            </a:p>
          </p:txBody>
        </p:sp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B8682A24-AB0B-4B12-895D-FD548E6B9FAF}"/>
              </a:ext>
            </a:extLst>
          </p:cNvPr>
          <p:cNvGrpSpPr/>
          <p:nvPr/>
        </p:nvGrpSpPr>
        <p:grpSpPr>
          <a:xfrm>
            <a:off x="3251590" y="3286774"/>
            <a:ext cx="1428675" cy="274320"/>
            <a:chOff x="4189029" y="4530461"/>
            <a:chExt cx="1428675" cy="274320"/>
          </a:xfrm>
        </p:grpSpPr>
        <p:pic>
          <p:nvPicPr>
            <p:cNvPr id="134" name="Picture 133">
              <a:extLst>
                <a:ext uri="{FF2B5EF4-FFF2-40B4-BE49-F238E27FC236}">
                  <a16:creationId xmlns:a16="http://schemas.microsoft.com/office/drawing/2014/main" id="{E05BC07F-27E2-4D7C-A341-9AA6D835339E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9029" y="4530461"/>
              <a:ext cx="274320" cy="274320"/>
            </a:xfrm>
            <a:prstGeom prst="rect">
              <a:avLst/>
            </a:prstGeom>
          </p:spPr>
        </p:pic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DA5C22B7-8404-488D-ADB4-3E431721D6FB}"/>
                </a:ext>
              </a:extLst>
            </p:cNvPr>
            <p:cNvSpPr txBox="1"/>
            <p:nvPr/>
          </p:nvSpPr>
          <p:spPr>
            <a:xfrm>
              <a:off x="4410322" y="4566540"/>
              <a:ext cx="1207382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Scanners and Cameras</a:t>
              </a:r>
            </a:p>
          </p:txBody>
        </p:sp>
      </p:grpSp>
      <p:sp>
        <p:nvSpPr>
          <p:cNvPr id="136" name="TextBox 135">
            <a:extLst>
              <a:ext uri="{FF2B5EF4-FFF2-40B4-BE49-F238E27FC236}">
                <a16:creationId xmlns:a16="http://schemas.microsoft.com/office/drawing/2014/main" id="{AE5C3B3E-37E6-48B6-85D9-69D29E1FDDD6}"/>
              </a:ext>
            </a:extLst>
          </p:cNvPr>
          <p:cNvSpPr txBox="1"/>
          <p:nvPr/>
        </p:nvSpPr>
        <p:spPr>
          <a:xfrm>
            <a:off x="278980" y="1637321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Power Options</a:t>
            </a:r>
          </a:p>
        </p:txBody>
      </p:sp>
      <p:pic>
        <p:nvPicPr>
          <p:cNvPr id="137" name="Picture 136">
            <a:extLst>
              <a:ext uri="{FF2B5EF4-FFF2-40B4-BE49-F238E27FC236}">
                <a16:creationId xmlns:a16="http://schemas.microsoft.com/office/drawing/2014/main" id="{9EE2C9D0-F303-421B-8AB7-F83ADABA4920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470" y="1691129"/>
            <a:ext cx="104452" cy="104452"/>
          </a:xfrm>
          <a:prstGeom prst="rect">
            <a:avLst/>
          </a:prstGeom>
        </p:spPr>
      </p:pic>
      <p:sp>
        <p:nvSpPr>
          <p:cNvPr id="138" name="TextBox 137">
            <a:extLst>
              <a:ext uri="{FF2B5EF4-FFF2-40B4-BE49-F238E27FC236}">
                <a16:creationId xmlns:a16="http://schemas.microsoft.com/office/drawing/2014/main" id="{6F210BE4-A93C-495C-84AA-3210C4A5FBE6}"/>
              </a:ext>
            </a:extLst>
          </p:cNvPr>
          <p:cNvSpPr txBox="1"/>
          <p:nvPr/>
        </p:nvSpPr>
        <p:spPr>
          <a:xfrm>
            <a:off x="279343" y="1777997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System</a:t>
            </a:r>
          </a:p>
        </p:txBody>
      </p:sp>
      <p:pic>
        <p:nvPicPr>
          <p:cNvPr id="139" name="Picture 138">
            <a:extLst>
              <a:ext uri="{FF2B5EF4-FFF2-40B4-BE49-F238E27FC236}">
                <a16:creationId xmlns:a16="http://schemas.microsoft.com/office/drawing/2014/main" id="{B00D535A-FB54-489A-9820-271BB5582D4E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833" y="1831805"/>
            <a:ext cx="104452" cy="104452"/>
          </a:xfrm>
          <a:prstGeom prst="rect">
            <a:avLst/>
          </a:prstGeom>
        </p:spPr>
      </p:pic>
      <p:sp>
        <p:nvSpPr>
          <p:cNvPr id="140" name="TextBox 139">
            <a:extLst>
              <a:ext uri="{FF2B5EF4-FFF2-40B4-BE49-F238E27FC236}">
                <a16:creationId xmlns:a16="http://schemas.microsoft.com/office/drawing/2014/main" id="{8BEAAB57-7217-4C47-BF7C-5930E0A223D3}"/>
              </a:ext>
            </a:extLst>
          </p:cNvPr>
          <p:cNvSpPr txBox="1"/>
          <p:nvPr/>
        </p:nvSpPr>
        <p:spPr>
          <a:xfrm>
            <a:off x="278980" y="2727704"/>
            <a:ext cx="1056283" cy="19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Networking</a:t>
            </a:r>
          </a:p>
        </p:txBody>
      </p:sp>
      <p:pic>
        <p:nvPicPr>
          <p:cNvPr id="141" name="Picture 140">
            <a:extLst>
              <a:ext uri="{FF2B5EF4-FFF2-40B4-BE49-F238E27FC236}">
                <a16:creationId xmlns:a16="http://schemas.microsoft.com/office/drawing/2014/main" id="{CE7926D1-E16A-461D-B7E6-7B0FD2980F0D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48" y="2776525"/>
            <a:ext cx="104452" cy="10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4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2385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390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8675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2"/>
            <a:ext cx="1345623" cy="465370"/>
            <a:chOff x="545734" y="3094215"/>
            <a:chExt cx="1345623" cy="463311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5"/>
              <a:ext cx="1344168" cy="28410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1091966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3479689"/>
            <a:ext cx="1043921" cy="274320"/>
            <a:chOff x="4106563" y="4027112"/>
            <a:chExt cx="1043921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82586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User Accounts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82586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121300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116089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Create a new account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grpSp>
        <p:nvGrpSpPr>
          <p:cNvPr id="93" name="Group 92">
            <a:extLst>
              <a:ext uri="{FF2B5EF4-FFF2-40B4-BE49-F238E27FC236}">
                <a16:creationId xmlns:a16="http://schemas.microsoft.com/office/drawing/2014/main" id="{59C4F897-EB8A-4FD4-9B4E-C6C0E589176C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25" action="ppaction://hlinksldjump"/>
              <a:extLst>
                <a:ext uri="{FF2B5EF4-FFF2-40B4-BE49-F238E27FC236}">
                  <a16:creationId xmlns:a16="http://schemas.microsoft.com/office/drawing/2014/main" id="{0BEF5C0D-0916-4378-BEF1-621906B837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7F6E838F-CAF7-42C9-98D3-BE91FED4F38C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CD4367F-5D2F-4B80-82A1-7EA2C516C9F7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17E96347-0827-42CC-8C31-1B7E68A1CA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8E6B1FB3-95A6-43F3-836A-D03C80461A65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8B86C223-EC71-4A95-BDD2-A2DC2EFEC692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AF3099D1-9965-4924-B919-1CE7234C4C4C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35505A56-8E2C-4957-879E-8B57BC4D36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4484EAD4-140A-4506-A059-39133B28D6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D4F40F1C-F229-4636-A9FC-83C2359F7526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92DB5C73-074F-4881-A9F2-B4375988645D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BBD25525-D610-4EEC-A69D-BBEA9C0AB316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25" action="ppaction://hlinksldjump"/>
              <a:extLst>
                <a:ext uri="{FF2B5EF4-FFF2-40B4-BE49-F238E27FC236}">
                  <a16:creationId xmlns:a16="http://schemas.microsoft.com/office/drawing/2014/main" id="{31406422-73F7-4242-8889-9520FBCC44EE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34DA3F5E-5C22-410C-ABDB-21C1278C5278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7F186D83-618F-4D70-BD6C-85DAAAAECB6B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3123A68D-F688-4EE3-9CAD-47DF7DA0096E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7FCAB283-F2CC-4D90-88A0-EB37135A7485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43ECBD56-83EE-4806-B4E8-FD5F482EC92D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5387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8675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9:47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9729FB7E-7DA7-48DD-8DC7-D339C20B5B1A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43" name="Picture 42">
              <a:hlinkClick r:id="rId22" action="ppaction://hlinksldjump"/>
              <a:extLst>
                <a:ext uri="{FF2B5EF4-FFF2-40B4-BE49-F238E27FC236}">
                  <a16:creationId xmlns:a16="http://schemas.microsoft.com/office/drawing/2014/main" id="{200C0BE8-8130-4541-9532-7F7F907171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6D96A90C-8FB7-40E6-98E2-C6A58187EF72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ECDA9E0C-745F-469C-9D7C-9BC9480D1C8D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019542E1-5B5D-41CB-B535-46E330754B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85" name="Arrow: Curved Up 84">
                <a:extLst>
                  <a:ext uri="{FF2B5EF4-FFF2-40B4-BE49-F238E27FC236}">
                    <a16:creationId xmlns:a16="http://schemas.microsoft.com/office/drawing/2014/main" id="{FF1B06A9-E032-4EA6-99B6-F588DFD93502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31114ABC-9A25-4D38-821B-E927E98B19C5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7005FECC-99C9-4684-B06D-3143A54552B7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DCC4E23B-3D28-4A4B-9BF6-C720833815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47388ED9-0742-4358-8B76-9F1D2999EF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805AEDA3-AE96-4322-BEF7-2309983567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913219FD-C60A-4C46-8314-32F30A621710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D04C7E3B-BDB8-4CA0-A416-7FE88B97DDFC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hlinkClick r:id="rId22" action="ppaction://hlinksldjump"/>
              <a:extLst>
                <a:ext uri="{FF2B5EF4-FFF2-40B4-BE49-F238E27FC236}">
                  <a16:creationId xmlns:a16="http://schemas.microsoft.com/office/drawing/2014/main" id="{81D25C45-9117-4536-ACA9-4891D6D8752C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7A95732-D95B-46BF-A0A0-6E6AFB0968B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568F60A9-637B-42C0-99AE-47AFD0AB316B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71CC598A-2EF7-43DB-A458-4D7A8E8DC7A5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D2C4BD06-4DEC-4436-A26C-E806DBB20FDC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4B625EF-776D-4EB4-98E1-CEDF3CA645A5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19578FCE-EE15-45D5-B883-A9E4642210C6}"/>
              </a:ext>
            </a:extLst>
          </p:cNvPr>
          <p:cNvGrpSpPr/>
          <p:nvPr/>
        </p:nvGrpSpPr>
        <p:grpSpPr>
          <a:xfrm>
            <a:off x="101555" y="928719"/>
            <a:ext cx="1345623" cy="465370"/>
            <a:chOff x="545734" y="3094215"/>
            <a:chExt cx="1345623" cy="463311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D4646781-C33B-4916-8789-5860D0739724}"/>
                </a:ext>
              </a:extLst>
            </p:cNvPr>
            <p:cNvSpPr/>
            <p:nvPr/>
          </p:nvSpPr>
          <p:spPr>
            <a:xfrm>
              <a:off x="546378" y="3273425"/>
              <a:ext cx="1344168" cy="28410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Rectangle: Top Corners Rounded 88">
              <a:extLst>
                <a:ext uri="{FF2B5EF4-FFF2-40B4-BE49-F238E27FC236}">
                  <a16:creationId xmlns:a16="http://schemas.microsoft.com/office/drawing/2014/main" id="{7D2BBB3B-C79B-42C1-96A5-06F60BC65761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FDC6B9E9-C4C1-46FA-921E-DFCDD8F8C5A7}"/>
              </a:ext>
            </a:extLst>
          </p:cNvPr>
          <p:cNvSpPr txBox="1"/>
          <p:nvPr/>
        </p:nvSpPr>
        <p:spPr>
          <a:xfrm>
            <a:off x="279704" y="1131884"/>
            <a:ext cx="1091966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Appearance and Themes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96EA6F89-9859-4A8B-A061-DEAA21D2D2BF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82" y="1186873"/>
            <a:ext cx="91174" cy="91174"/>
          </a:xfrm>
          <a:prstGeom prst="rect">
            <a:avLst/>
          </a:prstGeom>
        </p:spPr>
      </p:pic>
      <p:grpSp>
        <p:nvGrpSpPr>
          <p:cNvPr id="92" name="Group 91">
            <a:extLst>
              <a:ext uri="{FF2B5EF4-FFF2-40B4-BE49-F238E27FC236}">
                <a16:creationId xmlns:a16="http://schemas.microsoft.com/office/drawing/2014/main" id="{F68EF61F-E6F8-4744-BEEE-8B38E08D4ADE}"/>
              </a:ext>
            </a:extLst>
          </p:cNvPr>
          <p:cNvGrpSpPr/>
          <p:nvPr/>
        </p:nvGrpSpPr>
        <p:grpSpPr>
          <a:xfrm>
            <a:off x="1799990" y="2227076"/>
            <a:ext cx="1043921" cy="274320"/>
            <a:chOff x="4106563" y="4027112"/>
            <a:chExt cx="1043921" cy="274320"/>
          </a:xfrm>
        </p:grpSpPr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231ADD37-29B4-437F-8D06-4FE89EDACEAF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2973322A-0191-4F67-B165-7DED83F77A59}"/>
                </a:ext>
              </a:extLst>
            </p:cNvPr>
            <p:cNvSpPr txBox="1"/>
            <p:nvPr/>
          </p:nvSpPr>
          <p:spPr>
            <a:xfrm>
              <a:off x="4324617" y="4064244"/>
              <a:ext cx="82586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User Accounts</a:t>
              </a:r>
            </a:p>
          </p:txBody>
        </p:sp>
      </p:grpSp>
      <p:sp>
        <p:nvSpPr>
          <p:cNvPr id="95" name="Rectangle 94">
            <a:extLst>
              <a:ext uri="{FF2B5EF4-FFF2-40B4-BE49-F238E27FC236}">
                <a16:creationId xmlns:a16="http://schemas.microsoft.com/office/drawing/2014/main" id="{02DD7871-50E1-45BC-B70F-5073E1BB5B4D}"/>
              </a:ext>
            </a:extLst>
          </p:cNvPr>
          <p:cNvSpPr/>
          <p:nvPr/>
        </p:nvSpPr>
        <p:spPr>
          <a:xfrm>
            <a:off x="1553515" y="839210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5CF0877F-5221-4DB2-9BB3-09CCB1BA4D31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063" y="869494"/>
            <a:ext cx="371513" cy="371513"/>
          </a:xfrm>
          <a:prstGeom prst="rect">
            <a:avLst/>
          </a:prstGeom>
        </p:spPr>
      </p:pic>
      <p:sp>
        <p:nvSpPr>
          <p:cNvPr id="97" name="TextBox 96">
            <a:extLst>
              <a:ext uri="{FF2B5EF4-FFF2-40B4-BE49-F238E27FC236}">
                <a16:creationId xmlns:a16="http://schemas.microsoft.com/office/drawing/2014/main" id="{46C68999-CDA0-4967-8998-EA5159AFB360}"/>
              </a:ext>
            </a:extLst>
          </p:cNvPr>
          <p:cNvSpPr txBox="1"/>
          <p:nvPr/>
        </p:nvSpPr>
        <p:spPr>
          <a:xfrm>
            <a:off x="1971591" y="900007"/>
            <a:ext cx="82586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 Accounts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3083FD1C-1205-4466-A40C-8A58B80832C4}"/>
              </a:ext>
            </a:extLst>
          </p:cNvPr>
          <p:cNvSpPr txBox="1"/>
          <p:nvPr/>
        </p:nvSpPr>
        <p:spPr>
          <a:xfrm>
            <a:off x="1722855" y="1257382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EE4FB536-C68F-4BB5-827F-2914D0A1A345}"/>
              </a:ext>
            </a:extLst>
          </p:cNvPr>
          <p:cNvSpPr txBox="1"/>
          <p:nvPr/>
        </p:nvSpPr>
        <p:spPr>
          <a:xfrm>
            <a:off x="1722855" y="1868687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9B7D03D6-7067-4FBE-9B7C-B1D18E61033A}"/>
              </a:ext>
            </a:extLst>
          </p:cNvPr>
          <p:cNvSpPr txBox="1"/>
          <p:nvPr/>
        </p:nvSpPr>
        <p:spPr>
          <a:xfrm>
            <a:off x="1858801" y="1579697"/>
            <a:ext cx="1160895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Create a new account</a:t>
            </a:r>
          </a:p>
        </p:txBody>
      </p:sp>
      <p:pic>
        <p:nvPicPr>
          <p:cNvPr id="101" name="Picture 100">
            <a:extLst>
              <a:ext uri="{FF2B5EF4-FFF2-40B4-BE49-F238E27FC236}">
                <a16:creationId xmlns:a16="http://schemas.microsoft.com/office/drawing/2014/main" id="{94053EE1-B351-4D3D-965A-2FC8A8640074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990" y="1624689"/>
            <a:ext cx="117596" cy="117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33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77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03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23086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 Options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 Options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3978838"/>
            <a:ext cx="1053539" cy="274320"/>
            <a:chOff x="4106563" y="4027112"/>
            <a:chExt cx="1053539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83548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Date and Time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4D0FD39-391E-43DD-9DA6-1798DB6A5B8E}"/>
              </a:ext>
            </a:extLst>
          </p:cNvPr>
          <p:cNvGrpSpPr/>
          <p:nvPr/>
        </p:nvGrpSpPr>
        <p:grpSpPr>
          <a:xfrm>
            <a:off x="5649798" y="3995116"/>
            <a:ext cx="1852080" cy="274320"/>
            <a:chOff x="6200630" y="3987233"/>
            <a:chExt cx="1852080" cy="2743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0E2E1F-8E87-43E5-B3D9-B56E51329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2A81CF94-1C49-4373-A817-E83DA092F94A}"/>
                </a:ext>
              </a:extLst>
            </p:cNvPr>
            <p:cNvSpPr txBox="1"/>
            <p:nvPr/>
          </p:nvSpPr>
          <p:spPr>
            <a:xfrm>
              <a:off x="6434959" y="4024366"/>
              <a:ext cx="161775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Regional and Language Options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9:53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218681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 Options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620449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134363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date and time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235994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format of numbers, dates, and times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FE33D7CC-4519-4579-9E8B-8566BF7FA7CD}"/>
              </a:ext>
            </a:extLst>
          </p:cNvPr>
          <p:cNvSpPr txBox="1"/>
          <p:nvPr/>
        </p:nvSpPr>
        <p:spPr>
          <a:xfrm>
            <a:off x="4251079" y="3210526"/>
            <a:ext cx="111440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other languages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19299702-CB07-4CB3-AC96-990FA0589C4D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041" y="3256507"/>
            <a:ext cx="117596" cy="117596"/>
          </a:xfrm>
          <a:prstGeom prst="rect">
            <a:avLst/>
          </a:prstGeom>
        </p:spPr>
      </p:pic>
      <p:grpSp>
        <p:nvGrpSpPr>
          <p:cNvPr id="93" name="Group 92">
            <a:extLst>
              <a:ext uri="{FF2B5EF4-FFF2-40B4-BE49-F238E27FC236}">
                <a16:creationId xmlns:a16="http://schemas.microsoft.com/office/drawing/2014/main" id="{15F98A21-EA7E-4A67-93D2-12B6981F18DE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26" action="ppaction://hlinksldjump"/>
              <a:extLst>
                <a:ext uri="{FF2B5EF4-FFF2-40B4-BE49-F238E27FC236}">
                  <a16:creationId xmlns:a16="http://schemas.microsoft.com/office/drawing/2014/main" id="{60219891-A6A1-4905-A8C3-4975A614598C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DBD1BFB6-FF1F-4534-B30B-D989D13120C8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4F15A0E-E76F-4E36-9B5C-663DAED766AE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A3F84D6A-AB6D-475B-8D31-2491B979CF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7D8A23BC-1D60-4C9C-9C25-74FEA0580E1F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301278E5-F514-44D3-86EA-05C632433C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D2C50EE2-FEBE-4E67-AB85-BBBFAED7424F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B1F24B58-B255-4FE7-9BFE-32FEE43765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6DBDDF31-7E4C-4211-AD78-38DCEB7861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6281AEC6-49A6-454A-A0F3-6250A9190877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44549736-9FBB-4451-A8F2-425D5DD12719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1243C418-F350-46E9-ACD7-C3865E6B504D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26" action="ppaction://hlinksldjump"/>
              <a:extLst>
                <a:ext uri="{FF2B5EF4-FFF2-40B4-BE49-F238E27FC236}">
                  <a16:creationId xmlns:a16="http://schemas.microsoft.com/office/drawing/2014/main" id="{F221DD67-59DD-4B4E-8930-424F9FD9D7D7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353D9F3C-F304-4E29-8CB1-02D20600E3A5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E31A1B7E-5862-481A-B764-A2C80D1A8627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BFBDBEAD-BBF1-4495-A2E0-7FB357DE94E0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7200C2EF-5931-47E9-879E-8012DBCB265B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793322C9-8CE3-48E6-8129-5D4EE685CE7F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8A0F1C73-B95A-4F5C-A00F-4494A659C9F9}"/>
              </a:ext>
            </a:extLst>
          </p:cNvPr>
          <p:cNvGrpSpPr/>
          <p:nvPr/>
        </p:nvGrpSpPr>
        <p:grpSpPr>
          <a:xfrm>
            <a:off x="2493833" y="2181332"/>
            <a:ext cx="1345623" cy="465370"/>
            <a:chOff x="545734" y="3094215"/>
            <a:chExt cx="1345623" cy="463311"/>
          </a:xfrm>
        </p:grpSpPr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BF24BCA9-0B42-4EAC-8C94-B831C3B97B18}"/>
                </a:ext>
              </a:extLst>
            </p:cNvPr>
            <p:cNvSpPr/>
            <p:nvPr/>
          </p:nvSpPr>
          <p:spPr>
            <a:xfrm>
              <a:off x="546378" y="3273425"/>
              <a:ext cx="1344168" cy="28410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1" name="Rectangle: Top Corners Rounded 140">
              <a:extLst>
                <a:ext uri="{FF2B5EF4-FFF2-40B4-BE49-F238E27FC236}">
                  <a16:creationId xmlns:a16="http://schemas.microsoft.com/office/drawing/2014/main" id="{A7C9E921-EA9B-41B2-BAE7-E6DB7C4E460F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42" name="TextBox 141">
            <a:extLst>
              <a:ext uri="{FF2B5EF4-FFF2-40B4-BE49-F238E27FC236}">
                <a16:creationId xmlns:a16="http://schemas.microsoft.com/office/drawing/2014/main" id="{31F4E878-9F76-4F68-B60D-CB98143F68F7}"/>
              </a:ext>
            </a:extLst>
          </p:cNvPr>
          <p:cNvSpPr txBox="1"/>
          <p:nvPr/>
        </p:nvSpPr>
        <p:spPr>
          <a:xfrm>
            <a:off x="2671982" y="2384497"/>
            <a:ext cx="79380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Scheduled Tasks</a:t>
            </a:r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CD0A0F6-20F1-42EB-971E-8E19664F8AC8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281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23086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 Options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 Options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9:55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DB76130-4694-449B-8CAB-D1A5EA8BB7FF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43" name="Picture 42">
              <a:hlinkClick r:id="rId22" action="ppaction://hlinksldjump"/>
              <a:extLst>
                <a:ext uri="{FF2B5EF4-FFF2-40B4-BE49-F238E27FC236}">
                  <a16:creationId xmlns:a16="http://schemas.microsoft.com/office/drawing/2014/main" id="{30B6856A-719E-40B2-909C-59380AF383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8DA38DBE-5A8D-4180-8A71-7755F48EC9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262A67E-FF9D-4C21-BC74-109ECE07AD63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8D175F85-547A-493C-ADFE-F3EC24CA0EB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85" name="Arrow: Curved Up 84">
                <a:extLst>
                  <a:ext uri="{FF2B5EF4-FFF2-40B4-BE49-F238E27FC236}">
                    <a16:creationId xmlns:a16="http://schemas.microsoft.com/office/drawing/2014/main" id="{ACD860EF-C2B4-40E7-B9E2-2040D40B01BF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6722A669-D4CD-40FF-9E7C-31A8BA8865D0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5345CFA2-92B6-404B-ACB1-14379E0C1CA2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A20915F4-0E57-4C9E-94DF-FC16BF4664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2FCD145A-E0B3-4D5D-8ACB-87AA6DBEA98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CC9BDD1F-1031-4139-AD23-AE4D914149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111ACA0-625A-429D-A95C-6942EB0732A7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C42A0B71-1ED7-48FC-9139-159DD799ED09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hlinkClick r:id="rId22" action="ppaction://hlinksldjump"/>
              <a:extLst>
                <a:ext uri="{FF2B5EF4-FFF2-40B4-BE49-F238E27FC236}">
                  <a16:creationId xmlns:a16="http://schemas.microsoft.com/office/drawing/2014/main" id="{2E0AB87E-600A-429F-93DE-A6B657434C36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9A7E02F-47D4-45DA-9DA2-0398710E4D94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1A86AB6A-7DF9-420C-87FE-747D8F16B882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6E2E54F7-E039-4B3A-BB23-C193470A4B48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B52E3CF0-34B8-49C7-9E1A-EB34E87E3BD2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E00E8DF6-E5D3-4677-A92A-13A76CEC39B4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8F24A249-E2CB-458F-967C-576175BBD3C3}"/>
              </a:ext>
            </a:extLst>
          </p:cNvPr>
          <p:cNvGrpSpPr/>
          <p:nvPr/>
        </p:nvGrpSpPr>
        <p:grpSpPr>
          <a:xfrm>
            <a:off x="1810252" y="2719757"/>
            <a:ext cx="1053539" cy="274320"/>
            <a:chOff x="4106563" y="4027112"/>
            <a:chExt cx="1053539" cy="274320"/>
          </a:xfrm>
        </p:grpSpPr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3C5E1786-47CE-4C4B-831D-F76B8579FB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27EC3B5E-54CD-47D5-9B27-F6C3D480890D}"/>
                </a:ext>
              </a:extLst>
            </p:cNvPr>
            <p:cNvSpPr txBox="1"/>
            <p:nvPr/>
          </p:nvSpPr>
          <p:spPr>
            <a:xfrm>
              <a:off x="4324617" y="4064244"/>
              <a:ext cx="835485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Date and Time</a:t>
              </a:r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345582C9-7973-499B-B35E-1AA38169282D}"/>
              </a:ext>
            </a:extLst>
          </p:cNvPr>
          <p:cNvGrpSpPr/>
          <p:nvPr/>
        </p:nvGrpSpPr>
        <p:grpSpPr>
          <a:xfrm>
            <a:off x="3267782" y="2736035"/>
            <a:ext cx="1852080" cy="274320"/>
            <a:chOff x="6200630" y="3987233"/>
            <a:chExt cx="1852080" cy="274320"/>
          </a:xfrm>
        </p:grpSpPr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4893E43D-A193-47A1-8981-7094AEEEA6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00630" y="3987233"/>
              <a:ext cx="274320" cy="274320"/>
            </a:xfrm>
            <a:prstGeom prst="rect">
              <a:avLst/>
            </a:prstGeom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267C7ED5-A980-445A-9F03-9E2DAA9920E5}"/>
                </a:ext>
              </a:extLst>
            </p:cNvPr>
            <p:cNvSpPr txBox="1"/>
            <p:nvPr/>
          </p:nvSpPr>
          <p:spPr>
            <a:xfrm>
              <a:off x="6434959" y="4024366"/>
              <a:ext cx="161775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Regional and Language Options</a:t>
              </a:r>
            </a:p>
          </p:txBody>
        </p:sp>
      </p:grpSp>
      <p:sp>
        <p:nvSpPr>
          <p:cNvPr id="93" name="Rectangle 92">
            <a:extLst>
              <a:ext uri="{FF2B5EF4-FFF2-40B4-BE49-F238E27FC236}">
                <a16:creationId xmlns:a16="http://schemas.microsoft.com/office/drawing/2014/main" id="{65F6917F-A0E2-4CF4-ADE7-7AF47FB25456}"/>
              </a:ext>
            </a:extLst>
          </p:cNvPr>
          <p:cNvSpPr/>
          <p:nvPr/>
        </p:nvSpPr>
        <p:spPr>
          <a:xfrm>
            <a:off x="1559583" y="832742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4" name="Picture 93">
            <a:extLst>
              <a:ext uri="{FF2B5EF4-FFF2-40B4-BE49-F238E27FC236}">
                <a16:creationId xmlns:a16="http://schemas.microsoft.com/office/drawing/2014/main" id="{36511503-8A1F-4C07-AA45-AFC326A07289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325" y="863026"/>
            <a:ext cx="371513" cy="371513"/>
          </a:xfrm>
          <a:prstGeom prst="rect">
            <a:avLst/>
          </a:prstGeom>
        </p:spPr>
      </p:pic>
      <p:sp>
        <p:nvSpPr>
          <p:cNvPr id="95" name="TextBox 94">
            <a:extLst>
              <a:ext uri="{FF2B5EF4-FFF2-40B4-BE49-F238E27FC236}">
                <a16:creationId xmlns:a16="http://schemas.microsoft.com/office/drawing/2014/main" id="{DE506B10-F3BD-45E9-B09B-C90111666B43}"/>
              </a:ext>
            </a:extLst>
          </p:cNvPr>
          <p:cNvSpPr txBox="1"/>
          <p:nvPr/>
        </p:nvSpPr>
        <p:spPr>
          <a:xfrm>
            <a:off x="1981853" y="893539"/>
            <a:ext cx="218681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Date, Time, Language, and Regional Options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9CF17B3F-9ADC-434E-89C0-98C06C7858BB}"/>
              </a:ext>
            </a:extLst>
          </p:cNvPr>
          <p:cNvSpPr txBox="1"/>
          <p:nvPr/>
        </p:nvSpPr>
        <p:spPr>
          <a:xfrm>
            <a:off x="1733117" y="1250914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632D4FEF-5883-44E0-B86A-9D7B79079A95}"/>
              </a:ext>
            </a:extLst>
          </p:cNvPr>
          <p:cNvSpPr txBox="1"/>
          <p:nvPr/>
        </p:nvSpPr>
        <p:spPr>
          <a:xfrm>
            <a:off x="1733117" y="2361368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218062EE-FDA2-481A-B499-B5220FFD8111}"/>
              </a:ext>
            </a:extLst>
          </p:cNvPr>
          <p:cNvSpPr txBox="1"/>
          <p:nvPr/>
        </p:nvSpPr>
        <p:spPr>
          <a:xfrm>
            <a:off x="1869063" y="1573229"/>
            <a:ext cx="134363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date and time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64E1497E-E0CA-4DCD-BF34-0E219EB3B6E2}"/>
              </a:ext>
            </a:extLst>
          </p:cNvPr>
          <p:cNvSpPr txBox="1"/>
          <p:nvPr/>
        </p:nvSpPr>
        <p:spPr>
          <a:xfrm>
            <a:off x="1869426" y="1756370"/>
            <a:ext cx="235994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the format of numbers, dates, and times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CC2FB03A-8A1E-45DB-B957-CA4D1CFDBC7F}"/>
              </a:ext>
            </a:extLst>
          </p:cNvPr>
          <p:cNvSpPr txBox="1"/>
          <p:nvPr/>
        </p:nvSpPr>
        <p:spPr>
          <a:xfrm>
            <a:off x="1869063" y="1951445"/>
            <a:ext cx="111440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 other languages</a:t>
            </a:r>
          </a:p>
        </p:txBody>
      </p:sp>
      <p:pic>
        <p:nvPicPr>
          <p:cNvPr id="101" name="Picture 100">
            <a:extLst>
              <a:ext uri="{FF2B5EF4-FFF2-40B4-BE49-F238E27FC236}">
                <a16:creationId xmlns:a16="http://schemas.microsoft.com/office/drawing/2014/main" id="{6B948BA2-17EA-4F3B-8100-9450A59F504F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1618221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EF5E4E1B-C7DE-47F9-A3CB-98D1FA908076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24" y="1800367"/>
            <a:ext cx="117596" cy="117596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9C61B552-180C-48D7-9C7F-B57191139B51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025" y="1997426"/>
            <a:ext cx="117596" cy="117596"/>
          </a:xfrm>
          <a:prstGeom prst="rect">
            <a:avLst/>
          </a:prstGeom>
        </p:spPr>
      </p:pic>
      <p:grpSp>
        <p:nvGrpSpPr>
          <p:cNvPr id="104" name="Group 103">
            <a:extLst>
              <a:ext uri="{FF2B5EF4-FFF2-40B4-BE49-F238E27FC236}">
                <a16:creationId xmlns:a16="http://schemas.microsoft.com/office/drawing/2014/main" id="{6DA8B6AE-2907-45B8-8E5F-14C203BFD20B}"/>
              </a:ext>
            </a:extLst>
          </p:cNvPr>
          <p:cNvGrpSpPr/>
          <p:nvPr/>
        </p:nvGrpSpPr>
        <p:grpSpPr>
          <a:xfrm>
            <a:off x="111817" y="922251"/>
            <a:ext cx="1345623" cy="465370"/>
            <a:chOff x="545734" y="3094215"/>
            <a:chExt cx="1345623" cy="463311"/>
          </a:xfrm>
        </p:grpSpPr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45EBEC51-7F29-4411-8569-3F8BF93D1801}"/>
                </a:ext>
              </a:extLst>
            </p:cNvPr>
            <p:cNvSpPr/>
            <p:nvPr/>
          </p:nvSpPr>
          <p:spPr>
            <a:xfrm>
              <a:off x="546378" y="3273425"/>
              <a:ext cx="1344168" cy="284101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Rectangle: Top Corners Rounded 105">
              <a:extLst>
                <a:ext uri="{FF2B5EF4-FFF2-40B4-BE49-F238E27FC236}">
                  <a16:creationId xmlns:a16="http://schemas.microsoft.com/office/drawing/2014/main" id="{5514DF1B-FA82-4992-89D6-A19FFAE4E4BF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7" name="TextBox 106">
            <a:extLst>
              <a:ext uri="{FF2B5EF4-FFF2-40B4-BE49-F238E27FC236}">
                <a16:creationId xmlns:a16="http://schemas.microsoft.com/office/drawing/2014/main" id="{FE7A3EAB-0940-41D8-AEC5-752F6A38A526}"/>
              </a:ext>
            </a:extLst>
          </p:cNvPr>
          <p:cNvSpPr txBox="1"/>
          <p:nvPr/>
        </p:nvSpPr>
        <p:spPr>
          <a:xfrm>
            <a:off x="289966" y="1125416"/>
            <a:ext cx="793807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Scheduled Tasks</a:t>
            </a:r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39C595CE-8BC9-4B26-B24B-804DB207ECB7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44" y="1180405"/>
            <a:ext cx="91174" cy="9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18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5896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34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2415945" y="2086517"/>
            <a:ext cx="1518009" cy="3513589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2387866" y="5613797"/>
            <a:ext cx="582908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2415779" y="1465777"/>
            <a:ext cx="5769981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2415779" y="1628768"/>
            <a:ext cx="5769983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2415779" y="1924035"/>
            <a:ext cx="5769979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FC6DE64-08AB-441E-94C7-1A89B4DD437D}"/>
              </a:ext>
            </a:extLst>
          </p:cNvPr>
          <p:cNvGrpSpPr/>
          <p:nvPr/>
        </p:nvGrpSpPr>
        <p:grpSpPr>
          <a:xfrm>
            <a:off x="2387866" y="1252567"/>
            <a:ext cx="5829086" cy="4361230"/>
            <a:chOff x="2387866" y="1252567"/>
            <a:chExt cx="5829086" cy="4361230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CE9443A4-A7C6-4752-A309-B9A1A14AADCD}"/>
                </a:ext>
              </a:extLst>
            </p:cNvPr>
            <p:cNvGrpSpPr/>
            <p:nvPr/>
          </p:nvGrpSpPr>
          <p:grpSpPr>
            <a:xfrm>
              <a:off x="2387866" y="1252567"/>
              <a:ext cx="5829086" cy="213716"/>
              <a:chOff x="2389915" y="1254999"/>
              <a:chExt cx="5829086" cy="213716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22D01B25-7023-4E63-A5B8-A8DCD615F3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2643" b="49821"/>
              <a:stretch/>
            </p:blipFill>
            <p:spPr>
              <a:xfrm>
                <a:off x="8086725" y="1255505"/>
                <a:ext cx="132276" cy="213210"/>
              </a:xfrm>
              <a:prstGeom prst="rect">
                <a:avLst/>
              </a:prstGeom>
            </p:spPr>
          </p:pic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F839CEEA-DF18-4C66-AA0D-6E29D4B2C0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087" r="27357" b="49821"/>
              <a:stretch/>
            </p:blipFill>
            <p:spPr>
              <a:xfrm>
                <a:off x="2520883" y="1255505"/>
                <a:ext cx="5565842" cy="213210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5182420A-F13E-429F-8F3D-78FDE18B50D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724" b="48276" l="1515" r="98485">
                            <a14:foregroundMark x1="37879" y1="36207" x2="37879" y2="36207"/>
                            <a14:foregroundMark x1="24242" y1="22414" x2="78788" y2="5172"/>
                            <a14:foregroundMark x1="78788" y1="5172" x2="31818" y2="43103"/>
                            <a14:foregroundMark x1="31818" y1="43103" x2="10606" y2="5172"/>
                            <a14:foregroundMark x1="3030" y1="12069" x2="4545" y2="48276"/>
                            <a14:foregroundMark x1="74242" y1="46552" x2="87879" y2="8621"/>
                            <a14:foregroundMark x1="95455" y1="6897" x2="98485" y2="4827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2913" b="49821"/>
              <a:stretch/>
            </p:blipFill>
            <p:spPr>
              <a:xfrm>
                <a:off x="2389915" y="1254999"/>
                <a:ext cx="130968" cy="213210"/>
              </a:xfrm>
              <a:prstGeom prst="rect">
                <a:avLst/>
              </a:prstGeom>
            </p:spPr>
          </p:pic>
        </p:grp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C9D7A14-3B15-4ABF-949C-FB66B671D5BB}"/>
                </a:ext>
              </a:extLst>
            </p:cNvPr>
            <p:cNvCxnSpPr>
              <a:cxnSpLocks/>
            </p:cNvCxnSpPr>
            <p:nvPr/>
          </p:nvCxnSpPr>
          <p:spPr>
            <a:xfrm>
              <a:off x="2401822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9F04ADC-8BDD-442F-A2CA-24A9D9DE1A73}"/>
                </a:ext>
              </a:extLst>
            </p:cNvPr>
            <p:cNvCxnSpPr>
              <a:cxnSpLocks/>
            </p:cNvCxnSpPr>
            <p:nvPr/>
          </p:nvCxnSpPr>
          <p:spPr>
            <a:xfrm>
              <a:off x="8201357" y="1465777"/>
              <a:ext cx="0" cy="4148020"/>
            </a:xfrm>
            <a:prstGeom prst="line">
              <a:avLst/>
            </a:prstGeom>
            <a:ln w="28575">
              <a:solidFill>
                <a:srgbClr val="062FD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560" y="1307843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2479097" y="1257885"/>
            <a:ext cx="117692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2377826" y="1439667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598269" y="1439666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2860908" y="1439665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3132950" y="1439666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3575200" y="1439664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3881123" y="1439666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8986F12-D755-4D0A-8E18-C34826B519E3}"/>
              </a:ext>
            </a:extLst>
          </p:cNvPr>
          <p:cNvGrpSpPr/>
          <p:nvPr/>
        </p:nvGrpSpPr>
        <p:grpSpPr>
          <a:xfrm>
            <a:off x="2493833" y="2181334"/>
            <a:ext cx="1345623" cy="599969"/>
            <a:chOff x="545734" y="3094215"/>
            <a:chExt cx="1345623" cy="597314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89E98669-767D-4772-AE37-1386695D9F4F}"/>
                </a:ext>
              </a:extLst>
            </p:cNvPr>
            <p:cNvSpPr/>
            <p:nvPr/>
          </p:nvSpPr>
          <p:spPr>
            <a:xfrm>
              <a:off x="546378" y="3273424"/>
              <a:ext cx="1344168" cy="418105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Rectangle: Top Corners Rounded 96">
              <a:extLst>
                <a:ext uri="{FF2B5EF4-FFF2-40B4-BE49-F238E27FC236}">
                  <a16:creationId xmlns:a16="http://schemas.microsoft.com/office/drawing/2014/main" id="{B12DF5B2-D5E3-499B-A276-330CAC2170E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104" name="TextBox 103">
            <a:extLst>
              <a:ext uri="{FF2B5EF4-FFF2-40B4-BE49-F238E27FC236}">
                <a16:creationId xmlns:a16="http://schemas.microsoft.com/office/drawing/2014/main" id="{D116C801-782C-481A-A741-9C97D418A3A1}"/>
              </a:ext>
            </a:extLst>
          </p:cNvPr>
          <p:cNvSpPr txBox="1"/>
          <p:nvPr/>
        </p:nvSpPr>
        <p:spPr>
          <a:xfrm>
            <a:off x="2671982" y="2384497"/>
            <a:ext cx="52450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Magnifier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2A53AA3-3551-46E6-8599-950092157468}"/>
              </a:ext>
            </a:extLst>
          </p:cNvPr>
          <p:cNvSpPr txBox="1"/>
          <p:nvPr/>
        </p:nvSpPr>
        <p:spPr>
          <a:xfrm>
            <a:off x="2672793" y="2524921"/>
            <a:ext cx="94128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On-Screen Keyboard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DE69388-B568-4A18-A873-FDE3F0A9D77E}"/>
              </a:ext>
            </a:extLst>
          </p:cNvPr>
          <p:cNvSpPr/>
          <p:nvPr/>
        </p:nvSpPr>
        <p:spPr>
          <a:xfrm>
            <a:off x="3933784" y="2089152"/>
            <a:ext cx="4251961" cy="3510948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2860908" y="1945470"/>
            <a:ext cx="4968635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4D33DBFA-2880-4944-9D31-4D17035886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280" y="1966352"/>
            <a:ext cx="84180" cy="84180"/>
          </a:xfrm>
          <a:prstGeom prst="rect">
            <a:avLst/>
          </a:prstGeom>
        </p:spPr>
      </p:pic>
      <p:pic>
        <p:nvPicPr>
          <p:cNvPr id="114" name="Picture 113">
            <a:hlinkClick r:id="rId12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285" y="1290294"/>
            <a:ext cx="150626" cy="150626"/>
          </a:xfrm>
          <a:prstGeom prst="rect">
            <a:avLst/>
          </a:prstGeom>
        </p:spPr>
      </p:pic>
      <p:pic>
        <p:nvPicPr>
          <p:cNvPr id="116" name="Picture 115">
            <a:hlinkClick r:id="rId14" action="ppaction://hlinksldjump"/>
            <a:extLst>
              <a:ext uri="{FF2B5EF4-FFF2-40B4-BE49-F238E27FC236}">
                <a16:creationId xmlns:a16="http://schemas.microsoft.com/office/drawing/2014/main" id="{4533C6FA-3E77-46A2-96D7-FF88B6E43B7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69" y="1288996"/>
            <a:ext cx="150627" cy="150627"/>
          </a:xfrm>
          <a:prstGeom prst="rect">
            <a:avLst/>
          </a:prstGeom>
        </p:spPr>
      </p:pic>
      <p:pic>
        <p:nvPicPr>
          <p:cNvPr id="118" name="Picture 117">
            <a:hlinkClick r:id="rId16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342" y="1288996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8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6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6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6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6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82" name="Picture 81">
            <a:extLst>
              <a:ext uri="{FF2B5EF4-FFF2-40B4-BE49-F238E27FC236}">
                <a16:creationId xmlns:a16="http://schemas.microsoft.com/office/drawing/2014/main" id="{6058E448-C09F-4632-A673-D74B3CDC989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748" y="2566632"/>
            <a:ext cx="104452" cy="104452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6423C21B-8DC3-4D03-98F9-BEC37AAB633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160" y="2439486"/>
            <a:ext cx="91174" cy="9117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28743A-1B1B-44C1-8FC2-27A56B652525}"/>
              </a:ext>
            </a:extLst>
          </p:cNvPr>
          <p:cNvCxnSpPr>
            <a:cxnSpLocks/>
          </p:cNvCxnSpPr>
          <p:nvPr/>
        </p:nvCxnSpPr>
        <p:spPr>
          <a:xfrm>
            <a:off x="3933784" y="2086518"/>
            <a:ext cx="0" cy="3513581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6749C591-AC31-4E31-884E-F829AA9F3CF0}"/>
              </a:ext>
            </a:extLst>
          </p:cNvPr>
          <p:cNvGrpSpPr/>
          <p:nvPr/>
        </p:nvGrpSpPr>
        <p:grpSpPr>
          <a:xfrm>
            <a:off x="4192268" y="3775603"/>
            <a:ext cx="1334065" cy="274320"/>
            <a:chOff x="4106563" y="4027112"/>
            <a:chExt cx="1334065" cy="274320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7AE5202-5C65-47E8-9EE2-105CF586B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00189336-8F6D-428B-809A-9E93104DD912}"/>
                </a:ext>
              </a:extLst>
            </p:cNvPr>
            <p:cNvSpPr txBox="1"/>
            <p:nvPr/>
          </p:nvSpPr>
          <p:spPr>
            <a:xfrm>
              <a:off x="4324617" y="4064244"/>
              <a:ext cx="111601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Accessibility Options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A63A07E9-CEA5-44BF-A742-8D3527FCD34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8:47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7CB5F9C-69D1-4EA3-A086-B1A7268E4D40}"/>
              </a:ext>
            </a:extLst>
          </p:cNvPr>
          <p:cNvSpPr/>
          <p:nvPr/>
        </p:nvSpPr>
        <p:spPr>
          <a:xfrm>
            <a:off x="3941599" y="2091823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4ABAFC-DFF4-4B87-9CC9-EF840E9A1FC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41" y="2122107"/>
            <a:ext cx="371513" cy="371513"/>
          </a:xfrm>
          <a:prstGeom prst="rect">
            <a:avLst/>
          </a:prstGeom>
        </p:spPr>
      </p:pic>
      <p:sp>
        <p:nvSpPr>
          <p:cNvPr id="112" name="TextBox 111">
            <a:extLst>
              <a:ext uri="{FF2B5EF4-FFF2-40B4-BE49-F238E27FC236}">
                <a16:creationId xmlns:a16="http://schemas.microsoft.com/office/drawing/2014/main" id="{06EAC2D6-B024-4835-BED7-2E04012DE5C0}"/>
              </a:ext>
            </a:extLst>
          </p:cNvPr>
          <p:cNvSpPr txBox="1"/>
          <p:nvPr/>
        </p:nvSpPr>
        <p:spPr>
          <a:xfrm>
            <a:off x="4363869" y="2152620"/>
            <a:ext cx="111601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1C9860-0F83-4A4F-9C0D-A5C16549BB94}"/>
              </a:ext>
            </a:extLst>
          </p:cNvPr>
          <p:cNvSpPr txBox="1"/>
          <p:nvPr/>
        </p:nvSpPr>
        <p:spPr>
          <a:xfrm>
            <a:off x="4115133" y="2509995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0D2ABDD5-D397-4D33-8A1A-FDDBE84A55E2}"/>
              </a:ext>
            </a:extLst>
          </p:cNvPr>
          <p:cNvSpPr txBox="1"/>
          <p:nvPr/>
        </p:nvSpPr>
        <p:spPr>
          <a:xfrm>
            <a:off x="4115133" y="3417214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6B87C59A-4704-490D-B9A6-57EF4F805083}"/>
              </a:ext>
            </a:extLst>
          </p:cNvPr>
          <p:cNvSpPr txBox="1"/>
          <p:nvPr/>
        </p:nvSpPr>
        <p:spPr>
          <a:xfrm>
            <a:off x="4251079" y="2832310"/>
            <a:ext cx="259398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Adjust the contract for text and colors on your screen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F07ADC4-0C64-47FE-ADFF-1C570C6CA649}"/>
              </a:ext>
            </a:extLst>
          </p:cNvPr>
          <p:cNvSpPr txBox="1"/>
          <p:nvPr/>
        </p:nvSpPr>
        <p:spPr>
          <a:xfrm>
            <a:off x="4251442" y="3015451"/>
            <a:ext cx="338265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Configure Windows to work for you vision, hearing, and mobility needs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4E1746-BCA5-4FA1-A3BD-F50EADD7101A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268" y="2877302"/>
            <a:ext cx="117596" cy="117596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2E11F86-B695-466E-A9F8-1F5A003585B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40" y="3059448"/>
            <a:ext cx="117596" cy="117596"/>
          </a:xfrm>
          <a:prstGeom prst="rect">
            <a:avLst/>
          </a:prstGeom>
        </p:spPr>
      </p:pic>
      <p:grpSp>
        <p:nvGrpSpPr>
          <p:cNvPr id="93" name="Group 92">
            <a:extLst>
              <a:ext uri="{FF2B5EF4-FFF2-40B4-BE49-F238E27FC236}">
                <a16:creationId xmlns:a16="http://schemas.microsoft.com/office/drawing/2014/main" id="{D4FBC58F-303E-4B93-A200-3FB7ED152FAA}"/>
              </a:ext>
            </a:extLst>
          </p:cNvPr>
          <p:cNvGrpSpPr/>
          <p:nvPr/>
        </p:nvGrpSpPr>
        <p:grpSpPr>
          <a:xfrm>
            <a:off x="2494769" y="1662109"/>
            <a:ext cx="2628091" cy="251977"/>
            <a:chOff x="2494769" y="1662109"/>
            <a:chExt cx="2628091" cy="251977"/>
          </a:xfrm>
        </p:grpSpPr>
        <p:pic>
          <p:nvPicPr>
            <p:cNvPr id="94" name="Picture 93">
              <a:hlinkClick r:id="rId26" action="ppaction://hlinksldjump"/>
              <a:extLst>
                <a:ext uri="{FF2B5EF4-FFF2-40B4-BE49-F238E27FC236}">
                  <a16:creationId xmlns:a16="http://schemas.microsoft.com/office/drawing/2014/main" id="{ABAF8050-4A39-4AC7-B28B-091A0BD4B638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1651300D-3B29-4128-A056-050661E0466C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27CD91A6-C1E0-4BEC-9D52-32E6CE3E6C92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137" name="Picture 136">
                <a:extLst>
                  <a:ext uri="{FF2B5EF4-FFF2-40B4-BE49-F238E27FC236}">
                    <a16:creationId xmlns:a16="http://schemas.microsoft.com/office/drawing/2014/main" id="{F41AEADA-8BB9-48DC-BAED-05E261F5718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138" name="Arrow: Curved Up 137">
                <a:extLst>
                  <a:ext uri="{FF2B5EF4-FFF2-40B4-BE49-F238E27FC236}">
                    <a16:creationId xmlns:a16="http://schemas.microsoft.com/office/drawing/2014/main" id="{C4649439-3D6D-4BD5-A67F-7F0A08AE432B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B071DB86-0171-4529-AD2F-3F2BB0EE4C89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64628EF9-7B8D-480A-B90E-43575CEB388D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5B479D0F-B5F8-416D-B106-90109FC96D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651D2E16-66F7-4665-AE2C-271F563A4D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EAC81627-CB3B-4F03-AE76-4438B5834B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8A846391-59DA-4136-BB05-098661F7BF36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964854EF-47DE-401B-83A8-7E4D40F3187A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TextBox 127">
              <a:hlinkClick r:id="rId26" action="ppaction://hlinksldjump"/>
              <a:extLst>
                <a:ext uri="{FF2B5EF4-FFF2-40B4-BE49-F238E27FC236}">
                  <a16:creationId xmlns:a16="http://schemas.microsoft.com/office/drawing/2014/main" id="{17523B90-28F5-4D2F-A2B8-E916EA9F603F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0A69EA0F-1563-4333-9E70-5103143E07E9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6A9603F6-5890-4873-AB11-88898CAA4350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82D642B0-6BA2-47B6-BC13-D92ECC007FE2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33" name="TextBox 132">
              <a:extLst>
                <a:ext uri="{FF2B5EF4-FFF2-40B4-BE49-F238E27FC236}">
                  <a16:creationId xmlns:a16="http://schemas.microsoft.com/office/drawing/2014/main" id="{E282C128-B677-4090-B15C-7FE169BE2461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2628E83D-3C04-4044-8CB5-FBEA0D0BBF7D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065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EE841996-5443-4275-82D4-3503A289621F}"/>
              </a:ext>
            </a:extLst>
          </p:cNvPr>
          <p:cNvSpPr/>
          <p:nvPr/>
        </p:nvSpPr>
        <p:spPr>
          <a:xfrm>
            <a:off x="31313" y="837252"/>
            <a:ext cx="1518009" cy="5763898"/>
          </a:xfrm>
          <a:prstGeom prst="rect">
            <a:avLst/>
          </a:prstGeom>
          <a:gradFill>
            <a:gsLst>
              <a:gs pos="0">
                <a:srgbClr val="7AA1E6"/>
              </a:gs>
              <a:gs pos="70000">
                <a:srgbClr val="6375D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114" name="Picture 113">
            <a:hlinkClick r:id="rId11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3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4" y="6640282"/>
            <a:ext cx="1086818" cy="215444"/>
            <a:chOff x="2737213" y="5771071"/>
            <a:chExt cx="1228725" cy="243577"/>
          </a:xfrm>
        </p:grpSpPr>
        <p:pic>
          <p:nvPicPr>
            <p:cNvPr id="74" name="Picture 73">
              <a:hlinkClick r:id="rId15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3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3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3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3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2" y="5771071"/>
              <a:ext cx="889397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pic>
        <p:nvPicPr>
          <p:cNvPr id="16" name="Picture 15">
            <a:hlinkClick r:id="rId20" action="ppaction://hlinksldjump"/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7D576A7C-4409-46AC-B7E2-2C195593B9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" y="56341"/>
            <a:ext cx="115528" cy="115528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071707A7-269C-457F-AFFC-DA58D91DBD8B}"/>
              </a:ext>
            </a:extLst>
          </p:cNvPr>
          <p:cNvSpPr txBox="1"/>
          <p:nvPr/>
        </p:nvSpPr>
        <p:spPr>
          <a:xfrm>
            <a:off x="94635" y="6383"/>
            <a:ext cx="117692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27946AD-DD74-49C7-AB77-1916EBBF24C2}"/>
              </a:ext>
            </a:extLst>
          </p:cNvPr>
          <p:cNvSpPr/>
          <p:nvPr/>
        </p:nvSpPr>
        <p:spPr>
          <a:xfrm>
            <a:off x="1549322" y="835016"/>
            <a:ext cx="10618922" cy="5763597"/>
          </a:xfrm>
          <a:prstGeom prst="rect">
            <a:avLst/>
          </a:prstGeom>
          <a:solidFill>
            <a:srgbClr val="6375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EED52C6-E164-4C99-9025-4DC51F79E9F5}"/>
              </a:ext>
            </a:extLst>
          </p:cNvPr>
          <p:cNvSpPr/>
          <p:nvPr/>
        </p:nvSpPr>
        <p:spPr>
          <a:xfrm>
            <a:off x="476445" y="693968"/>
            <a:ext cx="1132860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0EB1D157-452C-4E46-9C18-1F913FB8FE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18" y="714850"/>
            <a:ext cx="84180" cy="84180"/>
          </a:xfrm>
          <a:prstGeom prst="rect">
            <a:avLst/>
          </a:pr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7D737FCA-0535-4A39-BB07-7C2AD5E40A7E}"/>
              </a:ext>
            </a:extLst>
          </p:cNvPr>
          <p:cNvCxnSpPr>
            <a:cxnSpLocks/>
          </p:cNvCxnSpPr>
          <p:nvPr/>
        </p:nvCxnSpPr>
        <p:spPr>
          <a:xfrm>
            <a:off x="1549322" y="835016"/>
            <a:ext cx="0" cy="5766134"/>
          </a:xfrm>
          <a:prstGeom prst="line">
            <a:avLst/>
          </a:prstGeom>
          <a:ln>
            <a:gradFill>
              <a:gsLst>
                <a:gs pos="0">
                  <a:srgbClr val="CDE6FF"/>
                </a:gs>
                <a:gs pos="96000">
                  <a:srgbClr val="6375D6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7542510E-82DD-4ADC-83F4-A80C5618320F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10:04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E81353B-79E3-462F-8F88-FEF8798BDDEE}"/>
              </a:ext>
            </a:extLst>
          </p:cNvPr>
          <p:cNvGrpSpPr/>
          <p:nvPr/>
        </p:nvGrpSpPr>
        <p:grpSpPr>
          <a:xfrm>
            <a:off x="61853" y="395214"/>
            <a:ext cx="2628091" cy="251977"/>
            <a:chOff x="2494769" y="1662109"/>
            <a:chExt cx="2628091" cy="251977"/>
          </a:xfrm>
        </p:grpSpPr>
        <p:pic>
          <p:nvPicPr>
            <p:cNvPr id="43" name="Picture 42">
              <a:hlinkClick r:id="rId22" action="ppaction://hlinksldjump"/>
              <a:extLst>
                <a:ext uri="{FF2B5EF4-FFF2-40B4-BE49-F238E27FC236}">
                  <a16:creationId xmlns:a16="http://schemas.microsoft.com/office/drawing/2014/main" id="{DBCA223F-C220-4A89-A289-A93DC99F9A5C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4769" y="1701067"/>
              <a:ext cx="160424" cy="16145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168148B2-7A58-4247-AB92-9C3FDC46C5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64814" y="1700833"/>
              <a:ext cx="160424" cy="161453"/>
            </a:xfrm>
            <a:prstGeom prst="rect">
              <a:avLst/>
            </a:prstGeom>
          </p:spPr>
        </p:pic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DD55C9A-430D-4861-91CC-9131A8FD2E34}"/>
                </a:ext>
              </a:extLst>
            </p:cNvPr>
            <p:cNvGrpSpPr/>
            <p:nvPr/>
          </p:nvGrpSpPr>
          <p:grpSpPr>
            <a:xfrm>
              <a:off x="3415325" y="1702541"/>
              <a:ext cx="158669" cy="158669"/>
              <a:chOff x="3529747" y="1264793"/>
              <a:chExt cx="158669" cy="158669"/>
            </a:xfrm>
          </p:grpSpPr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E8DFEB38-DE47-44AA-B581-BD566B9563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29747" y="1264793"/>
                <a:ext cx="158669" cy="158669"/>
              </a:xfrm>
              <a:prstGeom prst="rect">
                <a:avLst/>
              </a:prstGeom>
            </p:spPr>
          </p:pic>
          <p:sp>
            <p:nvSpPr>
              <p:cNvPr id="85" name="Arrow: Curved Up 84">
                <a:extLst>
                  <a:ext uri="{FF2B5EF4-FFF2-40B4-BE49-F238E27FC236}">
                    <a16:creationId xmlns:a16="http://schemas.microsoft.com/office/drawing/2014/main" id="{69944486-EDC6-4FCE-ABEF-2DC3D58A3452}"/>
                  </a:ext>
                </a:extLst>
              </p:cNvPr>
              <p:cNvSpPr/>
              <p:nvPr/>
            </p:nvSpPr>
            <p:spPr>
              <a:xfrm rot="18232820">
                <a:off x="3573885" y="1314564"/>
                <a:ext cx="102797" cy="77292"/>
              </a:xfrm>
              <a:prstGeom prst="curvedUpArrow">
                <a:avLst>
                  <a:gd name="adj1" fmla="val 25000"/>
                  <a:gd name="adj2" fmla="val 98432"/>
                  <a:gd name="adj3" fmla="val 25000"/>
                </a:avLst>
              </a:prstGeom>
              <a:gradFill>
                <a:gsLst>
                  <a:gs pos="0">
                    <a:srgbClr val="006600"/>
                  </a:gs>
                  <a:gs pos="100000">
                    <a:srgbClr val="99FF66"/>
                  </a:gs>
                </a:gsLst>
                <a:lin ang="5400000" scaled="1"/>
              </a:gradFill>
              <a:ln w="31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FA1D311F-DD14-4576-9A14-3E9BD58998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65531" y="1696989"/>
              <a:ext cx="178815" cy="178815"/>
            </a:xfrm>
            <a:prstGeom prst="rect">
              <a:avLst/>
            </a:prstGeom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2507803D-3C1E-449D-9EBF-C0873A31C13F}"/>
                </a:ext>
              </a:extLst>
            </p:cNvPr>
            <p:cNvGrpSpPr/>
            <p:nvPr/>
          </p:nvGrpSpPr>
          <p:grpSpPr>
            <a:xfrm>
              <a:off x="4188566" y="1699286"/>
              <a:ext cx="187094" cy="184257"/>
              <a:chOff x="4188566" y="1699286"/>
              <a:chExt cx="187094" cy="184257"/>
            </a:xfrm>
          </p:grpSpPr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C76E5D12-437D-4CFE-8A82-62D98081949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188566" y="1699286"/>
                <a:ext cx="158669" cy="158669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AAED5D4D-C642-48E8-9FDB-3722B1A4C8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16991" y="1724874"/>
                <a:ext cx="158669" cy="158669"/>
              </a:xfrm>
              <a:prstGeom prst="rect">
                <a:avLst/>
              </a:prstGeom>
            </p:spPr>
          </p:pic>
        </p:grp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1C54EF7A-CC24-40BC-907D-4CC7A8539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3705" y="1713466"/>
              <a:ext cx="169295" cy="143249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78DAB3BF-94A3-468A-B568-05AC34473DE9}"/>
                </a:ext>
              </a:extLst>
            </p:cNvPr>
            <p:cNvCxnSpPr/>
            <p:nvPr/>
          </p:nvCxnSpPr>
          <p:spPr>
            <a:xfrm>
              <a:off x="3621881" y="1662109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14B10F6-9FC5-4B0E-A5A6-EB1881DF0A4B}"/>
                </a:ext>
              </a:extLst>
            </p:cNvPr>
            <p:cNvCxnSpPr/>
            <p:nvPr/>
          </p:nvCxnSpPr>
          <p:spPr>
            <a:xfrm>
              <a:off x="4731544" y="1671634"/>
              <a:ext cx="0" cy="242452"/>
            </a:xfrm>
            <a:prstGeom prst="line">
              <a:avLst/>
            </a:prstGeom>
            <a:ln>
              <a:solidFill>
                <a:srgbClr val="C5C1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hlinkClick r:id="rId22" action="ppaction://hlinksldjump"/>
              <a:extLst>
                <a:ext uri="{FF2B5EF4-FFF2-40B4-BE49-F238E27FC236}">
                  <a16:creationId xmlns:a16="http://schemas.microsoft.com/office/drawing/2014/main" id="{50F022B5-D63D-4F51-91CB-1570F473D836}"/>
                </a:ext>
              </a:extLst>
            </p:cNvPr>
            <p:cNvSpPr txBox="1"/>
            <p:nvPr/>
          </p:nvSpPr>
          <p:spPr>
            <a:xfrm>
              <a:off x="2612879" y="1678085"/>
              <a:ext cx="37061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Back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55BDEA07-EA49-4B54-8668-2676118C8330}"/>
                </a:ext>
              </a:extLst>
            </p:cNvPr>
            <p:cNvSpPr txBox="1"/>
            <p:nvPr/>
          </p:nvSpPr>
          <p:spPr>
            <a:xfrm>
              <a:off x="2856002" y="1718103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930EB077-2558-4244-99B4-803743692513}"/>
                </a:ext>
              </a:extLst>
            </p:cNvPr>
            <p:cNvSpPr txBox="1"/>
            <p:nvPr/>
          </p:nvSpPr>
          <p:spPr>
            <a:xfrm>
              <a:off x="3179437" y="1714095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E122A349-A60A-4889-88AC-47F805836CBC}"/>
                </a:ext>
              </a:extLst>
            </p:cNvPr>
            <p:cNvSpPr txBox="1"/>
            <p:nvPr/>
          </p:nvSpPr>
          <p:spPr>
            <a:xfrm>
              <a:off x="4899722" y="1717710"/>
              <a:ext cx="223138" cy="1384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▼</a:t>
              </a:r>
              <a:endParaRPr lang="en-US" sz="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AA9BD00F-80ED-4575-9E6E-B726A1B00D38}"/>
                </a:ext>
              </a:extLst>
            </p:cNvPr>
            <p:cNvSpPr txBox="1"/>
            <p:nvPr/>
          </p:nvSpPr>
          <p:spPr>
            <a:xfrm>
              <a:off x="3773347" y="1684790"/>
              <a:ext cx="450764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Search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7E21612F-DEE4-49B3-B81E-1B7D20A7FFF1}"/>
                </a:ext>
              </a:extLst>
            </p:cNvPr>
            <p:cNvSpPr txBox="1"/>
            <p:nvPr/>
          </p:nvSpPr>
          <p:spPr>
            <a:xfrm>
              <a:off x="4299712" y="1684790"/>
              <a:ext cx="468398" cy="20005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/>
            <a:p>
              <a:r>
                <a:rPr lang="en-US" sz="7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Folders</a:t>
              </a: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6E419523-0FB9-41A1-BE98-32DF7036A3D9}"/>
              </a:ext>
            </a:extLst>
          </p:cNvPr>
          <p:cNvGrpSpPr/>
          <p:nvPr/>
        </p:nvGrpSpPr>
        <p:grpSpPr>
          <a:xfrm>
            <a:off x="111817" y="941128"/>
            <a:ext cx="1345623" cy="599969"/>
            <a:chOff x="545734" y="3094215"/>
            <a:chExt cx="1345623" cy="597314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DDDE4EC6-34EC-4992-B823-4A1964AF962D}"/>
                </a:ext>
              </a:extLst>
            </p:cNvPr>
            <p:cNvSpPr/>
            <p:nvPr/>
          </p:nvSpPr>
          <p:spPr>
            <a:xfrm>
              <a:off x="546378" y="3273424"/>
              <a:ext cx="1344168" cy="418105"/>
            </a:xfrm>
            <a:prstGeom prst="rect">
              <a:avLst/>
            </a:prstGeom>
            <a:solidFill>
              <a:srgbClr val="D6DFF7"/>
            </a:solid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Rectangle: Top Corners Rounded 88">
              <a:extLst>
                <a:ext uri="{FF2B5EF4-FFF2-40B4-BE49-F238E27FC236}">
                  <a16:creationId xmlns:a16="http://schemas.microsoft.com/office/drawing/2014/main" id="{888B107D-A9C2-4F5D-AE9F-C9BB3D7FA887}"/>
                </a:ext>
              </a:extLst>
            </p:cNvPr>
            <p:cNvSpPr/>
            <p:nvPr/>
          </p:nvSpPr>
          <p:spPr>
            <a:xfrm>
              <a:off x="545734" y="3094215"/>
              <a:ext cx="1345623" cy="182385"/>
            </a:xfrm>
            <a:prstGeom prst="round2SameRect">
              <a:avLst/>
            </a:prstGeom>
            <a:gradFill>
              <a:gsLst>
                <a:gs pos="50000">
                  <a:schemeClr val="bg1"/>
                </a:gs>
                <a:gs pos="81000">
                  <a:srgbClr val="C7D4F7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700" b="1" dirty="0">
                  <a:solidFill>
                    <a:srgbClr val="215DC6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See Also</a:t>
              </a:r>
            </a:p>
          </p:txBody>
        </p:sp>
      </p:grpSp>
      <p:sp>
        <p:nvSpPr>
          <p:cNvPr id="90" name="TextBox 89">
            <a:extLst>
              <a:ext uri="{FF2B5EF4-FFF2-40B4-BE49-F238E27FC236}">
                <a16:creationId xmlns:a16="http://schemas.microsoft.com/office/drawing/2014/main" id="{C4FC5238-B6D1-419F-AEB4-0842F119418E}"/>
              </a:ext>
            </a:extLst>
          </p:cNvPr>
          <p:cNvSpPr txBox="1"/>
          <p:nvPr/>
        </p:nvSpPr>
        <p:spPr>
          <a:xfrm>
            <a:off x="289966" y="1144291"/>
            <a:ext cx="52450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Magnifier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8BDDB7D8-38BE-4424-914C-DD9580E1E258}"/>
              </a:ext>
            </a:extLst>
          </p:cNvPr>
          <p:cNvSpPr txBox="1"/>
          <p:nvPr/>
        </p:nvSpPr>
        <p:spPr>
          <a:xfrm>
            <a:off x="290777" y="1284715"/>
            <a:ext cx="941283" cy="1923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50" dirty="0">
                <a:solidFill>
                  <a:srgbClr val="0E4FC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On-Screen Keyboard</a:t>
            </a:r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DE534321-93F3-410D-A53F-EAE5B91DFB2B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32" y="1326426"/>
            <a:ext cx="104452" cy="104452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D7076099-1F3E-4B20-9961-D2D6B1A34DD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44" y="1199280"/>
            <a:ext cx="91174" cy="91174"/>
          </a:xfrm>
          <a:prstGeom prst="rect">
            <a:avLst/>
          </a:prstGeom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070BCF1D-73AA-4258-A159-5FB5956A5823}"/>
              </a:ext>
            </a:extLst>
          </p:cNvPr>
          <p:cNvGrpSpPr/>
          <p:nvPr/>
        </p:nvGrpSpPr>
        <p:grpSpPr>
          <a:xfrm>
            <a:off x="1810252" y="2535397"/>
            <a:ext cx="1334065" cy="274320"/>
            <a:chOff x="4106563" y="4027112"/>
            <a:chExt cx="1334065" cy="274320"/>
          </a:xfrm>
        </p:grpSpPr>
        <p:pic>
          <p:nvPicPr>
            <p:cNvPr id="95" name="Picture 94">
              <a:extLst>
                <a:ext uri="{FF2B5EF4-FFF2-40B4-BE49-F238E27FC236}">
                  <a16:creationId xmlns:a16="http://schemas.microsoft.com/office/drawing/2014/main" id="{8E332FE0-44DD-43A1-BD45-86710FE0F53C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6563" y="4027112"/>
              <a:ext cx="274320" cy="274320"/>
            </a:xfrm>
            <a:prstGeom prst="rect">
              <a:avLst/>
            </a:prstGeom>
          </p:spPr>
        </p:pic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028C3B77-886C-463A-B255-7DB0C5C971B6}"/>
                </a:ext>
              </a:extLst>
            </p:cNvPr>
            <p:cNvSpPr txBox="1"/>
            <p:nvPr/>
          </p:nvSpPr>
          <p:spPr>
            <a:xfrm>
              <a:off x="4324617" y="4064244"/>
              <a:ext cx="111601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700" b="1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Accessibility Options</a:t>
              </a:r>
            </a:p>
          </p:txBody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4A314BFB-2168-47E5-A7A1-A6D3658559F3}"/>
              </a:ext>
            </a:extLst>
          </p:cNvPr>
          <p:cNvSpPr/>
          <p:nvPr/>
        </p:nvSpPr>
        <p:spPr>
          <a:xfrm>
            <a:off x="1559583" y="851617"/>
            <a:ext cx="4244137" cy="319961"/>
          </a:xfrm>
          <a:prstGeom prst="rect">
            <a:avLst/>
          </a:prstGeom>
          <a:gradFill>
            <a:gsLst>
              <a:gs pos="18000">
                <a:srgbClr val="354ADF"/>
              </a:gs>
              <a:gs pos="100000">
                <a:srgbClr val="6375D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7D9C9BD8-DFF7-42C6-9392-9255FE6CFAE3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325" y="881901"/>
            <a:ext cx="371513" cy="371513"/>
          </a:xfrm>
          <a:prstGeom prst="rect">
            <a:avLst/>
          </a:prstGeom>
        </p:spPr>
      </p:pic>
      <p:sp>
        <p:nvSpPr>
          <p:cNvPr id="99" name="TextBox 98">
            <a:extLst>
              <a:ext uri="{FF2B5EF4-FFF2-40B4-BE49-F238E27FC236}">
                <a16:creationId xmlns:a16="http://schemas.microsoft.com/office/drawing/2014/main" id="{39622E23-7EA8-48F8-955A-1B89DABB5407}"/>
              </a:ext>
            </a:extLst>
          </p:cNvPr>
          <p:cNvSpPr txBox="1"/>
          <p:nvPr/>
        </p:nvSpPr>
        <p:spPr>
          <a:xfrm>
            <a:off x="1981853" y="912414"/>
            <a:ext cx="111601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Accessibility Options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B8D296F8-6A4B-4FD1-AE62-3DC90AE348A6}"/>
              </a:ext>
            </a:extLst>
          </p:cNvPr>
          <p:cNvSpPr txBox="1"/>
          <p:nvPr/>
        </p:nvSpPr>
        <p:spPr>
          <a:xfrm>
            <a:off x="1733117" y="1269789"/>
            <a:ext cx="1980866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Pick a task…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E9C95CFF-B822-4744-A0E1-2C604FEDDA2C}"/>
              </a:ext>
            </a:extLst>
          </p:cNvPr>
          <p:cNvSpPr txBox="1"/>
          <p:nvPr/>
        </p:nvSpPr>
        <p:spPr>
          <a:xfrm>
            <a:off x="1733117" y="2177008"/>
            <a:ext cx="3043855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>
                <a:solidFill>
                  <a:srgbClr val="DBE3F6"/>
                </a:solidFill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 pick a Control Panel icon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8DD7ADA1-D5EC-477A-A589-9C13B3A660A5}"/>
              </a:ext>
            </a:extLst>
          </p:cNvPr>
          <p:cNvSpPr txBox="1"/>
          <p:nvPr/>
        </p:nvSpPr>
        <p:spPr>
          <a:xfrm>
            <a:off x="1869063" y="1592104"/>
            <a:ext cx="259398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Adjust the contract for text and colors on your screen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5244E22C-89F7-4758-AC0A-83659769D781}"/>
              </a:ext>
            </a:extLst>
          </p:cNvPr>
          <p:cNvSpPr txBox="1"/>
          <p:nvPr/>
        </p:nvSpPr>
        <p:spPr>
          <a:xfrm>
            <a:off x="1869426" y="1775245"/>
            <a:ext cx="338265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Configure Windows to work for you vision, hearing, and mobility needs</a:t>
            </a:r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4431ADE2-43FA-48F1-B3B2-805EA5C4E257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252" y="1637096"/>
            <a:ext cx="117596" cy="117596"/>
          </a:xfrm>
          <a:prstGeom prst="rect">
            <a:avLst/>
          </a:prstGeom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975435B6-B010-4BC0-8485-85B5246C1E53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24" y="1819242"/>
            <a:ext cx="117596" cy="117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0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6E5AC6FD-A1D5-4979-99A3-425F0C1C7585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82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9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9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9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9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78667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Control Panel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8CB77A99-5A7C-4F22-B4E8-4E14A74DEFAB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7:23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32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4" name="AutoShape 6" descr="Image result for xp start menu">
            <a:extLst>
              <a:ext uri="{FF2B5EF4-FFF2-40B4-BE49-F238E27FC236}">
                <a16:creationId xmlns:a16="http://schemas.microsoft.com/office/drawing/2014/main" id="{4E241945-D264-46CF-B4CD-6D76E058E8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CF77C5-F0A9-4C79-8A1C-8B385491F935}"/>
              </a:ext>
            </a:extLst>
          </p:cNvPr>
          <p:cNvCxnSpPr>
            <a:cxnSpLocks/>
          </p:cNvCxnSpPr>
          <p:nvPr/>
        </p:nvCxnSpPr>
        <p:spPr>
          <a:xfrm>
            <a:off x="0" y="6615171"/>
            <a:ext cx="12188766" cy="0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7D9FDDA9-CAB2-40B2-B3CB-85F1CAC261F4}"/>
              </a:ext>
            </a:extLst>
          </p:cNvPr>
          <p:cNvSpPr/>
          <p:nvPr/>
        </p:nvSpPr>
        <p:spPr>
          <a:xfrm>
            <a:off x="31313" y="211193"/>
            <a:ext cx="12129369" cy="162992"/>
          </a:xfrm>
          <a:prstGeom prst="rect">
            <a:avLst/>
          </a:prstGeom>
          <a:solidFill>
            <a:srgbClr val="F3F5F6"/>
          </a:soli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0D3BA5-0D30-45C0-AD9C-A23FAF012BC8}"/>
              </a:ext>
            </a:extLst>
          </p:cNvPr>
          <p:cNvSpPr/>
          <p:nvPr/>
        </p:nvSpPr>
        <p:spPr>
          <a:xfrm>
            <a:off x="31314" y="374184"/>
            <a:ext cx="12129367" cy="295267"/>
          </a:xfrm>
          <a:prstGeom prst="rect">
            <a:avLst/>
          </a:prstGeom>
          <a:gradFill>
            <a:gsLst>
              <a:gs pos="0">
                <a:srgbClr val="F2F4F5"/>
              </a:gs>
              <a:gs pos="100000">
                <a:srgbClr val="F1F2EE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1B4B65E-9328-4D8E-9636-F642FDE6C511}"/>
              </a:ext>
            </a:extLst>
          </p:cNvPr>
          <p:cNvSpPr/>
          <p:nvPr/>
        </p:nvSpPr>
        <p:spPr>
          <a:xfrm>
            <a:off x="31314" y="669451"/>
            <a:ext cx="12129367" cy="162992"/>
          </a:xfrm>
          <a:prstGeom prst="rect">
            <a:avLst/>
          </a:prstGeom>
          <a:gradFill>
            <a:gsLst>
              <a:gs pos="0">
                <a:srgbClr val="EFEEE8"/>
              </a:gs>
              <a:gs pos="100000">
                <a:srgbClr val="DBD9CA"/>
              </a:gs>
            </a:gsLst>
            <a:lin ang="5400000" scaled="1"/>
          </a:gradFill>
          <a:ln w="6350">
            <a:solidFill>
              <a:srgbClr val="D5CF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00" dirty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F04ADC-8BDD-442F-A2CA-24A9D9DE1A73}"/>
              </a:ext>
            </a:extLst>
          </p:cNvPr>
          <p:cNvCxnSpPr>
            <a:cxnSpLocks/>
          </p:cNvCxnSpPr>
          <p:nvPr/>
        </p:nvCxnSpPr>
        <p:spPr>
          <a:xfrm>
            <a:off x="12178505" y="-33338"/>
            <a:ext cx="0" cy="6648509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2D01B25-7023-4E63-A5B8-A8DCD615F31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643" b="49821"/>
          <a:stretch/>
        </p:blipFill>
        <p:spPr>
          <a:xfrm>
            <a:off x="12091798" y="-4657"/>
            <a:ext cx="132276" cy="21321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F839CEEA-DF18-4C66-AA0D-6E29D4B2C04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87" r="27357" b="49821"/>
          <a:stretch/>
        </p:blipFill>
        <p:spPr>
          <a:xfrm>
            <a:off x="100202" y="-4530"/>
            <a:ext cx="11991592" cy="21321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182420A-F13E-429F-8F3D-78FDE18B50D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724" b="48276" l="1515" r="98485">
                        <a14:foregroundMark x1="37879" y1="36207" x2="37879" y2="36207"/>
                        <a14:foregroundMark x1="24242" y1="22414" x2="78788" y2="5172"/>
                        <a14:foregroundMark x1="78788" y1="5172" x2="31818" y2="43103"/>
                        <a14:foregroundMark x1="31818" y1="43103" x2="10606" y2="5172"/>
                        <a14:foregroundMark x1="3030" y1="12069" x2="4545" y2="48276"/>
                        <a14:foregroundMark x1="74242" y1="46552" x2="87879" y2="8621"/>
                        <a14:foregroundMark x1="95455" y1="6897" x2="98485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913" b="49821"/>
          <a:stretch/>
        </p:blipFill>
        <p:spPr>
          <a:xfrm>
            <a:off x="-30765" y="-4530"/>
            <a:ext cx="130968" cy="21321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9D7A14-3B15-4ABF-949C-FB66B671D5BB}"/>
              </a:ext>
            </a:extLst>
          </p:cNvPr>
          <p:cNvCxnSpPr>
            <a:cxnSpLocks/>
          </p:cNvCxnSpPr>
          <p:nvPr/>
        </p:nvCxnSpPr>
        <p:spPr>
          <a:xfrm>
            <a:off x="11616" y="206013"/>
            <a:ext cx="0" cy="6399236"/>
          </a:xfrm>
          <a:prstGeom prst="line">
            <a:avLst/>
          </a:prstGeom>
          <a:ln w="28575">
            <a:solidFill>
              <a:srgbClr val="062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>
            <a:extLst>
              <a:ext uri="{FF2B5EF4-FFF2-40B4-BE49-F238E27FC236}">
                <a16:creationId xmlns:a16="http://schemas.microsoft.com/office/drawing/2014/main" id="{4AD85A5C-35ED-4AAB-AC49-866E0C2C49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4" y="40527"/>
            <a:ext cx="115528" cy="115528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F8C3F9AC-FE6C-4A69-A8E8-0FC76EE4841F}"/>
              </a:ext>
            </a:extLst>
          </p:cNvPr>
          <p:cNvSpPr txBox="1"/>
          <p:nvPr/>
        </p:nvSpPr>
        <p:spPr>
          <a:xfrm>
            <a:off x="68851" y="-9431"/>
            <a:ext cx="10150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Internet Explorer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083E95F-F56B-4F7C-BE12-AD882CF28873}"/>
              </a:ext>
            </a:extLst>
          </p:cNvPr>
          <p:cNvSpPr txBox="1"/>
          <p:nvPr/>
        </p:nvSpPr>
        <p:spPr>
          <a:xfrm>
            <a:off x="-6639" y="185083"/>
            <a:ext cx="3193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085F261-FE59-438A-8979-4C3BCBABE2AA}"/>
              </a:ext>
            </a:extLst>
          </p:cNvPr>
          <p:cNvSpPr txBox="1"/>
          <p:nvPr/>
        </p:nvSpPr>
        <p:spPr>
          <a:xfrm>
            <a:off x="213804" y="185082"/>
            <a:ext cx="33534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Edit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19BFA0-0226-4359-902B-098384C1C363}"/>
              </a:ext>
            </a:extLst>
          </p:cNvPr>
          <p:cNvSpPr txBox="1"/>
          <p:nvPr/>
        </p:nvSpPr>
        <p:spPr>
          <a:xfrm>
            <a:off x="476443" y="185081"/>
            <a:ext cx="372218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E65551-8293-4E79-9D43-9ACDC45B73A4}"/>
              </a:ext>
            </a:extLst>
          </p:cNvPr>
          <p:cNvSpPr txBox="1"/>
          <p:nvPr/>
        </p:nvSpPr>
        <p:spPr>
          <a:xfrm>
            <a:off x="748485" y="185082"/>
            <a:ext cx="54053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Favorites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27871DC-0296-40F2-9E38-8F11864474F0}"/>
              </a:ext>
            </a:extLst>
          </p:cNvPr>
          <p:cNvSpPr txBox="1"/>
          <p:nvPr/>
        </p:nvSpPr>
        <p:spPr>
          <a:xfrm>
            <a:off x="1190735" y="185080"/>
            <a:ext cx="39466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9291746-ADCD-4E7D-90F8-C7F51A796B06}"/>
              </a:ext>
            </a:extLst>
          </p:cNvPr>
          <p:cNvSpPr txBox="1"/>
          <p:nvPr/>
        </p:nvSpPr>
        <p:spPr>
          <a:xfrm>
            <a:off x="1496658" y="185082"/>
            <a:ext cx="36260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Help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C3570E29-905E-42C3-8564-3030C9DCF78C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774" t="9015" r="54365" b="84431"/>
          <a:stretch/>
        </p:blipFill>
        <p:spPr>
          <a:xfrm>
            <a:off x="40313" y="381229"/>
            <a:ext cx="2632156" cy="287087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35F42551-A500-4885-AC8E-3B9610A5AE42}"/>
              </a:ext>
            </a:extLst>
          </p:cNvPr>
          <p:cNvSpPr/>
          <p:nvPr/>
        </p:nvSpPr>
        <p:spPr>
          <a:xfrm>
            <a:off x="476443" y="690886"/>
            <a:ext cx="11325032" cy="127350"/>
          </a:xfrm>
          <a:prstGeom prst="rect">
            <a:avLst/>
          </a:prstGeom>
          <a:solidFill>
            <a:schemeClr val="bg1"/>
          </a:solidFill>
          <a:ln w="6350">
            <a:solidFill>
              <a:srgbClr val="6375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5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http://microsoft.com</a:t>
            </a:r>
          </a:p>
        </p:txBody>
      </p:sp>
      <p:pic>
        <p:nvPicPr>
          <p:cNvPr id="114" name="Picture 113">
            <a:hlinkClick r:id="rId13" action="ppaction://hlinksldjump"/>
            <a:extLst>
              <a:ext uri="{FF2B5EF4-FFF2-40B4-BE49-F238E27FC236}">
                <a16:creationId xmlns:a16="http://schemas.microsoft.com/office/drawing/2014/main" id="{42C5430B-73B6-485C-B539-C4C00A9C165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785" y="25056"/>
            <a:ext cx="150626" cy="150626"/>
          </a:xfrm>
          <a:prstGeom prst="rect">
            <a:avLst/>
          </a:prstGeom>
        </p:spPr>
      </p:pic>
      <p:pic>
        <p:nvPicPr>
          <p:cNvPr id="118" name="Picture 117">
            <a:hlinkClick r:id="rId15" action="ppaction://hlinksldjump"/>
            <a:extLst>
              <a:ext uri="{FF2B5EF4-FFF2-40B4-BE49-F238E27FC236}">
                <a16:creationId xmlns:a16="http://schemas.microsoft.com/office/drawing/2014/main" id="{28869F4C-93B9-4617-89F2-6DD8561F81C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842" y="23758"/>
            <a:ext cx="150627" cy="150627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0F70A23B-327E-4304-A507-20F46B868AE0}"/>
              </a:ext>
            </a:extLst>
          </p:cNvPr>
          <p:cNvGrpSpPr/>
          <p:nvPr/>
        </p:nvGrpSpPr>
        <p:grpSpPr>
          <a:xfrm>
            <a:off x="769495" y="6640282"/>
            <a:ext cx="1102170" cy="215444"/>
            <a:chOff x="2737213" y="5771071"/>
            <a:chExt cx="1246081" cy="243577"/>
          </a:xfrm>
        </p:grpSpPr>
        <p:pic>
          <p:nvPicPr>
            <p:cNvPr id="74" name="Picture 73">
              <a:hlinkClick r:id="rId17" action="ppaction://hlinksldjump"/>
              <a:extLst>
                <a:ext uri="{FF2B5EF4-FFF2-40B4-BE49-F238E27FC236}">
                  <a16:creationId xmlns:a16="http://schemas.microsoft.com/office/drawing/2014/main" id="{D181646E-8887-43F9-8AB2-184B0FFE9A9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038225" cy="219075"/>
            </a:xfrm>
            <a:prstGeom prst="rect">
              <a:avLst/>
            </a:prstGeom>
          </p:spPr>
        </p:pic>
        <p:pic>
          <p:nvPicPr>
            <p:cNvPr id="75" name="Picture 74">
              <a:hlinkClick r:id="rId15" action="ppaction://hlinksldjump"/>
              <a:extLst>
                <a:ext uri="{FF2B5EF4-FFF2-40B4-BE49-F238E27FC236}">
                  <a16:creationId xmlns:a16="http://schemas.microsoft.com/office/drawing/2014/main" id="{0B3D25B0-CF9C-482B-B8A4-345D3344C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37213" y="5781631"/>
              <a:ext cx="190500" cy="219075"/>
            </a:xfrm>
            <a:prstGeom prst="rect">
              <a:avLst/>
            </a:prstGeom>
          </p:spPr>
        </p:pic>
        <p:pic>
          <p:nvPicPr>
            <p:cNvPr id="76" name="Picture 75">
              <a:hlinkClick r:id="rId17" action="ppaction://hlinksldjump"/>
              <a:extLst>
                <a:ext uri="{FF2B5EF4-FFF2-40B4-BE49-F238E27FC236}">
                  <a16:creationId xmlns:a16="http://schemas.microsoft.com/office/drawing/2014/main" id="{4E5CCF78-07C5-4A03-A6CB-A0865A7E3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5913" y="5781631"/>
              <a:ext cx="200025" cy="219075"/>
            </a:xfrm>
            <a:prstGeom prst="rect">
              <a:avLst/>
            </a:prstGeom>
          </p:spPr>
        </p:pic>
        <p:pic>
          <p:nvPicPr>
            <p:cNvPr id="77" name="Picture 76">
              <a:hlinkClick r:id="rId15" action="ppaction://hlinksldjump"/>
              <a:extLst>
                <a:ext uri="{FF2B5EF4-FFF2-40B4-BE49-F238E27FC236}">
                  <a16:creationId xmlns:a16="http://schemas.microsoft.com/office/drawing/2014/main" id="{3BEDA464-437F-4F9F-961F-6A292607E1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7100" y="5825861"/>
              <a:ext cx="130611" cy="130613"/>
            </a:xfrm>
            <a:prstGeom prst="rect">
              <a:avLst/>
            </a:prstGeom>
          </p:spPr>
        </p:pic>
        <p:sp>
          <p:nvSpPr>
            <p:cNvPr id="78" name="TextBox 77">
              <a:hlinkClick r:id="rId15" action="ppaction://hlinksldjump"/>
              <a:extLst>
                <a:ext uri="{FF2B5EF4-FFF2-40B4-BE49-F238E27FC236}">
                  <a16:creationId xmlns:a16="http://schemas.microsoft.com/office/drawing/2014/main" id="{3DC72C7C-AEE4-4D5F-AB1D-19EF25257F77}"/>
                </a:ext>
              </a:extLst>
            </p:cNvPr>
            <p:cNvSpPr txBox="1"/>
            <p:nvPr/>
          </p:nvSpPr>
          <p:spPr>
            <a:xfrm>
              <a:off x="2856871" y="5771071"/>
              <a:ext cx="1126423" cy="243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02401828-9E7D-451E-BA5C-2417662F2095}"/>
              </a:ext>
            </a:extLst>
          </p:cNvPr>
          <p:cNvPicPr>
            <a:picLocks noChangeAspect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rightnessContrast bright="-20000" contrast="-20000"/>
                    </a14:imgEffect>
                  </a14:imgLayer>
                </a14:imgProps>
              </a:ext>
            </a:extLst>
          </a:blip>
          <a:srcRect l="42888" t="6222" r="30756" b="14395"/>
          <a:stretch/>
        </p:blipFill>
        <p:spPr>
          <a:xfrm>
            <a:off x="11856944" y="23758"/>
            <a:ext cx="150627" cy="152162"/>
          </a:xfrm>
          <a:prstGeom prst="rect">
            <a:avLst/>
          </a:prstGeom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7BC45D6F-1119-4231-B8E7-E0263E398493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2C6BF42-0DAE-4C48-A95B-8550380FEED1}"/>
              </a:ext>
            </a:extLst>
          </p:cNvPr>
          <p:cNvSpPr/>
          <p:nvPr/>
        </p:nvSpPr>
        <p:spPr>
          <a:xfrm>
            <a:off x="29441" y="839671"/>
            <a:ext cx="12131238" cy="5758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19BE068-7508-4769-9B2C-9EAA377F68EF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766" y="1139078"/>
            <a:ext cx="301786" cy="30178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DCDA8A-C6CE-4D0E-97EF-B97A0D787A20}"/>
              </a:ext>
            </a:extLst>
          </p:cNvPr>
          <p:cNvSpPr txBox="1"/>
          <p:nvPr/>
        </p:nvSpPr>
        <p:spPr>
          <a:xfrm>
            <a:off x="700644" y="1133087"/>
            <a:ext cx="48699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Segoe UI" panose="020B0502040204020203" pitchFamily="34" charset="0"/>
                <a:cs typeface="Segoe UI" panose="020B0502040204020203" pitchFamily="34" charset="0"/>
              </a:rPr>
              <a:t>Internet Explorer can’t embed it’s ActiveX control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5B92C86-8EC3-435C-9951-8E395113EC09}"/>
              </a:ext>
            </a:extLst>
          </p:cNvPr>
          <p:cNvSpPr txBox="1"/>
          <p:nvPr/>
        </p:nvSpPr>
        <p:spPr>
          <a:xfrm>
            <a:off x="700644" y="1692353"/>
            <a:ext cx="48699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 you can try: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455985C-D99D-4416-A521-FA341F5B490C}"/>
              </a:ext>
            </a:extLst>
          </p:cNvPr>
          <p:cNvSpPr txBox="1"/>
          <p:nvPr/>
        </p:nvSpPr>
        <p:spPr>
          <a:xfrm>
            <a:off x="871701" y="1937839"/>
            <a:ext cx="486993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accent1">
                    <a:lumMod val="7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Giving up…</a:t>
            </a:r>
          </a:p>
        </p:txBody>
      </p:sp>
    </p:spTree>
    <p:extLst>
      <p:ext uri="{BB962C8B-B14F-4D97-AF65-F5344CB8AC3E}">
        <p14:creationId xmlns:p14="http://schemas.microsoft.com/office/powerpoint/2010/main" val="204710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6:36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1190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534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50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34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7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7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7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11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3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3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3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3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Minesweeper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8:34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2018-04-19 20-31-53">
            <a:hlinkClick r:id="" action="ppaction://media"/>
            <a:extLst>
              <a:ext uri="{FF2B5EF4-FFF2-40B4-BE49-F238E27FC236}">
                <a16:creationId xmlns:a16="http://schemas.microsoft.com/office/drawing/2014/main" id="{DA962500-768E-4C4B-8E79-27D4150813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/>
          <a:srcRect l="39801" t="25087" r="42447" b="26636"/>
          <a:stretch>
            <a:fillRect/>
          </a:stretch>
        </p:blipFill>
        <p:spPr>
          <a:xfrm>
            <a:off x="5700319" y="2600586"/>
            <a:ext cx="1145098" cy="1751673"/>
          </a:xfrm>
          <a:prstGeom prst="rect">
            <a:avLst/>
          </a:prstGeom>
        </p:spPr>
      </p:pic>
      <p:pic>
        <p:nvPicPr>
          <p:cNvPr id="22" name="Picture 21">
            <a:hlinkClick r:id="rId18" action="ppaction://hlinksldjump"/>
            <a:extLst>
              <a:ext uri="{FF2B5EF4-FFF2-40B4-BE49-F238E27FC236}">
                <a16:creationId xmlns:a16="http://schemas.microsoft.com/office/drawing/2014/main" id="{3630F540-61AA-45CD-A9ED-06AE089F687D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804" y="2633312"/>
            <a:ext cx="150626" cy="150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45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7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7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7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11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3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3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3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3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Spider Solitaire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8:27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2018-04-19 20-09-33">
            <a:hlinkClick r:id="" action="ppaction://media"/>
            <a:extLst>
              <a:ext uri="{FF2B5EF4-FFF2-40B4-BE49-F238E27FC236}">
                <a16:creationId xmlns:a16="http://schemas.microsoft.com/office/drawing/2014/main" id="{7EA8B737-3A6E-4883-8C34-8168F1030E3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92"/>
                </p14:media>
              </p:ext>
            </p:extLst>
          </p:nvPr>
        </p:nvPicPr>
        <p:blipFill rotWithShape="1">
          <a:blip r:embed="rId17"/>
          <a:srcRect l="2783" t="2253" r="4511" b="3558"/>
          <a:stretch/>
        </p:blipFill>
        <p:spPr>
          <a:xfrm>
            <a:off x="2883016" y="1707160"/>
            <a:ext cx="6425966" cy="3672436"/>
          </a:xfrm>
          <a:prstGeom prst="rect">
            <a:avLst/>
          </a:prstGeom>
        </p:spPr>
      </p:pic>
      <p:pic>
        <p:nvPicPr>
          <p:cNvPr id="22" name="Picture 21">
            <a:hlinkClick r:id="rId18" action="ppaction://hlinksldjump"/>
            <a:extLst>
              <a:ext uri="{FF2B5EF4-FFF2-40B4-BE49-F238E27FC236}">
                <a16:creationId xmlns:a16="http://schemas.microsoft.com/office/drawing/2014/main" id="{C12E42E7-E57F-4E1B-A152-DE67253B22E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7262" y="1741540"/>
            <a:ext cx="150626" cy="150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572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82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4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7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7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7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11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3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3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3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3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3D Pinball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8:21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2018-04-19 20-05-33">
            <a:hlinkClick r:id="" action="ppaction://media"/>
            <a:extLst>
              <a:ext uri="{FF2B5EF4-FFF2-40B4-BE49-F238E27FC236}">
                <a16:creationId xmlns:a16="http://schemas.microsoft.com/office/drawing/2014/main" id="{B2F4FD9F-2684-401A-8943-D4BF63D357A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837"/>
                </p14:media>
              </p:ext>
            </p:extLst>
          </p:nvPr>
        </p:nvPicPr>
        <p:blipFill rotWithShape="1">
          <a:blip r:embed="rId17"/>
          <a:srcRect l="18471" t="6493" r="18181" b="6575"/>
          <a:stretch/>
        </p:blipFill>
        <p:spPr>
          <a:xfrm>
            <a:off x="4034404" y="1702499"/>
            <a:ext cx="4118942" cy="3179429"/>
          </a:xfrm>
          <a:prstGeom prst="rect">
            <a:avLst/>
          </a:prstGeom>
        </p:spPr>
      </p:pic>
      <p:pic>
        <p:nvPicPr>
          <p:cNvPr id="22" name="Picture 21">
            <a:hlinkClick r:id="rId18" action="ppaction://hlinksldjump"/>
            <a:extLst>
              <a:ext uri="{FF2B5EF4-FFF2-40B4-BE49-F238E27FC236}">
                <a16:creationId xmlns:a16="http://schemas.microsoft.com/office/drawing/2014/main" id="{D7810958-2021-450C-B386-2990A0EF8B85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900" y="1734791"/>
            <a:ext cx="150626" cy="150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166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6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A19B2C-3A00-49CE-99BC-F3F31759F7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1730"/>
            <a:ext cx="12191999" cy="226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03EBB9-3182-4FCC-9EC9-AAF643CDE92E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187" y="6625648"/>
            <a:ext cx="912811" cy="23235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C34D8DF-AAFD-4E04-9452-0CE5B684F6C4}"/>
              </a:ext>
            </a:extLst>
          </p:cNvPr>
          <p:cNvGrpSpPr/>
          <p:nvPr/>
        </p:nvGrpSpPr>
        <p:grpSpPr>
          <a:xfrm>
            <a:off x="1" y="6605249"/>
            <a:ext cx="700643" cy="261610"/>
            <a:chOff x="1" y="6605249"/>
            <a:chExt cx="700643" cy="261610"/>
          </a:xfrm>
        </p:grpSpPr>
        <p:pic>
          <p:nvPicPr>
            <p:cNvPr id="5" name="Picture 4">
              <a:hlinkClick r:id="rId5" action="ppaction://hlinksldjump"/>
              <a:extLst>
                <a:ext uri="{FF2B5EF4-FFF2-40B4-BE49-F238E27FC236}">
                  <a16:creationId xmlns:a16="http://schemas.microsoft.com/office/drawing/2014/main" id="{59540183-F6CC-4325-A24F-E3E0586400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31313" l="0" r="95960">
                          <a14:foregroundMark x1="10101" y1="9091" x2="51515" y2="19192"/>
                          <a14:foregroundMark x1="51515" y1="19192" x2="86869" y2="16162"/>
                          <a14:foregroundMark x1="79039" y1="5650" x2="2020" y2="1010"/>
                          <a14:foregroundMark x1="2020" y1="1010" x2="27273" y2="25253"/>
                          <a14:foregroundMark x1="93887" y1="6301" x2="92929" y2="29293"/>
                          <a14:foregroundMark x1="95960" y1="29293" x2="95960" y2="31313"/>
                          <a14:foregroundMark x1="95960" y1="5793" x2="95960" y2="29293"/>
                          <a14:foregroundMark x1="95960" y1="1010" x2="95960" y2="1505"/>
                          <a14:backgroundMark x1="97980" y1="1010" x2="98990" y2="5051"/>
                          <a14:backgroundMark x1="95960" y1="2020" x2="95960" y2="2020"/>
                          <a14:backgroundMark x1="96970" y1="4040" x2="96970" y2="4040"/>
                          <a14:backgroundMark x1="97980" y1="31313" x2="97980" y2="31313"/>
                          <a14:backgroundMark x1="95960" y1="31313" x2="95960" y2="31313"/>
                          <a14:backgroundMark x1="97980" y1="29293" x2="97980" y2="292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7705"/>
            <a:stretch/>
          </p:blipFill>
          <p:spPr>
            <a:xfrm>
              <a:off x="1" y="6629606"/>
              <a:ext cx="700643" cy="232352"/>
            </a:xfrm>
            <a:prstGeom prst="rect">
              <a:avLst/>
            </a:prstGeom>
          </p:spPr>
        </p:pic>
        <p:sp>
          <p:nvSpPr>
            <p:cNvPr id="11" name="TextBox 10">
              <a:hlinkClick r:id="rId5" action="ppaction://hlinksldjump"/>
              <a:extLst>
                <a:ext uri="{FF2B5EF4-FFF2-40B4-BE49-F238E27FC236}">
                  <a16:creationId xmlns:a16="http://schemas.microsoft.com/office/drawing/2014/main" id="{51ADF59F-5FEC-457E-9DEF-26BEA27D0B67}"/>
                </a:ext>
              </a:extLst>
            </p:cNvPr>
            <p:cNvSpPr txBox="1"/>
            <p:nvPr/>
          </p:nvSpPr>
          <p:spPr>
            <a:xfrm>
              <a:off x="142621" y="6605249"/>
              <a:ext cx="4892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b="1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Tahoma" panose="020B060403050404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pic>
          <p:nvPicPr>
            <p:cNvPr id="1028" name="Picture 4" descr="Image result for windows xp flag">
              <a:hlinkClick r:id="rId5" action="ppaction://hlinksldjump"/>
              <a:extLst>
                <a:ext uri="{FF2B5EF4-FFF2-40B4-BE49-F238E27FC236}">
                  <a16:creationId xmlns:a16="http://schemas.microsoft.com/office/drawing/2014/main" id="{BB40B96F-3623-4208-B615-B1D30027CCE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51" y="6679755"/>
              <a:ext cx="141076" cy="124711"/>
            </a:xfrm>
            <a:prstGeom prst="rect">
              <a:avLst/>
            </a:prstGeom>
            <a:noFill/>
            <a:effectLst>
              <a:outerShdw blurRad="50800" dist="12700" dir="2700000" algn="tl" rotWithShape="0">
                <a:prstClr val="black">
                  <a:alpha val="79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710240-9184-47C9-953C-5F82584C00AB}"/>
              </a:ext>
            </a:extLst>
          </p:cNvPr>
          <p:cNvGrpSpPr/>
          <p:nvPr/>
        </p:nvGrpSpPr>
        <p:grpSpPr>
          <a:xfrm>
            <a:off x="769494" y="6643099"/>
            <a:ext cx="1088547" cy="215444"/>
            <a:chOff x="769494" y="6635569"/>
            <a:chExt cx="1088547" cy="215444"/>
          </a:xfrm>
        </p:grpSpPr>
        <p:pic>
          <p:nvPicPr>
            <p:cNvPr id="16" name="Picture 15">
              <a:hlinkClick r:id="rId9" action="ppaction://hlinksldjump"/>
              <a:extLst>
                <a:ext uri="{FF2B5EF4-FFF2-40B4-BE49-F238E27FC236}">
                  <a16:creationId xmlns:a16="http://schemas.microsoft.com/office/drawing/2014/main" id="{B498940E-ABDF-4515-A770-F9DA6EA1F4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5" y="6646288"/>
              <a:ext cx="913466" cy="190562"/>
            </a:xfrm>
            <a:prstGeom prst="rect">
              <a:avLst/>
            </a:prstGeom>
          </p:spPr>
        </p:pic>
        <p:pic>
          <p:nvPicPr>
            <p:cNvPr id="17" name="Picture 16">
              <a:hlinkClick r:id="rId11" action="ppaction://hlinksldjump"/>
              <a:extLst>
                <a:ext uri="{FF2B5EF4-FFF2-40B4-BE49-F238E27FC236}">
                  <a16:creationId xmlns:a16="http://schemas.microsoft.com/office/drawing/2014/main" id="{8C9E197E-59ED-4E92-A53A-2D4A9B2570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494" y="6648538"/>
              <a:ext cx="123825" cy="190562"/>
            </a:xfrm>
            <a:prstGeom prst="rect">
              <a:avLst/>
            </a:prstGeom>
          </p:spPr>
        </p:pic>
        <p:pic>
          <p:nvPicPr>
            <p:cNvPr id="18" name="Picture 17">
              <a:hlinkClick r:id="rId11" action="ppaction://hlinksldjump"/>
              <a:extLst>
                <a:ext uri="{FF2B5EF4-FFF2-40B4-BE49-F238E27FC236}">
                  <a16:creationId xmlns:a16="http://schemas.microsoft.com/office/drawing/2014/main" id="{6380EA9D-6A7E-4ECB-AFF2-2022910AE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4691" y="6646549"/>
              <a:ext cx="133350" cy="190562"/>
            </a:xfrm>
            <a:prstGeom prst="rect">
              <a:avLst/>
            </a:prstGeom>
          </p:spPr>
        </p:pic>
        <p:pic>
          <p:nvPicPr>
            <p:cNvPr id="19" name="Picture 18">
              <a:hlinkClick r:id="rId11" action="ppaction://hlinksldjump"/>
              <a:extLst>
                <a:ext uri="{FF2B5EF4-FFF2-40B4-BE49-F238E27FC236}">
                  <a16:creationId xmlns:a16="http://schemas.microsoft.com/office/drawing/2014/main" id="{29004815-D45E-41EA-B6E4-C2A2BFBA5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2464" y="6688793"/>
              <a:ext cx="115528" cy="115528"/>
            </a:xfrm>
            <a:prstGeom prst="rect">
              <a:avLst/>
            </a:prstGeom>
          </p:spPr>
        </p:pic>
        <p:sp>
          <p:nvSpPr>
            <p:cNvPr id="20" name="TextBox 19">
              <a:hlinkClick r:id="rId11" action="ppaction://hlinksldjump"/>
              <a:extLst>
                <a:ext uri="{FF2B5EF4-FFF2-40B4-BE49-F238E27FC236}">
                  <a16:creationId xmlns:a16="http://schemas.microsoft.com/office/drawing/2014/main" id="{9044FF83-9A06-4FF6-9EFD-B070A184BD5E}"/>
                </a:ext>
              </a:extLst>
            </p:cNvPr>
            <p:cNvSpPr txBox="1"/>
            <p:nvPr/>
          </p:nvSpPr>
          <p:spPr>
            <a:xfrm>
              <a:off x="875332" y="6635569"/>
              <a:ext cx="95584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Internet Explorer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7F6AAC9-3166-4638-82D9-174D27835029}"/>
              </a:ext>
            </a:extLst>
          </p:cNvPr>
          <p:cNvSpPr txBox="1"/>
          <p:nvPr/>
        </p:nvSpPr>
        <p:spPr>
          <a:xfrm>
            <a:off x="11571289" y="663730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D02859F-AF7B-41AA-9C77-DD6ED8313A8D}" type="datetime12">
              <a:rPr lang="en-US" sz="80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7:24 PM</a:t>
            </a:fld>
            <a:endParaRPr lang="en-US" sz="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16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9D73241D-084E-4DE7-BA8B-D229B309E9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Windows XP Shutdown">
            <a:hlinkClick r:id="" action="ppaction://media"/>
            <a:extLst>
              <a:ext uri="{FF2B5EF4-FFF2-40B4-BE49-F238E27FC236}">
                <a16:creationId xmlns:a16="http://schemas.microsoft.com/office/drawing/2014/main" id="{4B05E5F9-3AD7-453F-BD43-CC0ED99D2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33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/>
    </mc:Choice>
    <mc:Fallback xmlns=""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86CB3D-7F8C-4BD0-A5A4-6EC453123FF5}"/>
              </a:ext>
            </a:extLst>
          </p:cNvPr>
          <p:cNvGrpSpPr/>
          <p:nvPr/>
        </p:nvGrpSpPr>
        <p:grpSpPr>
          <a:xfrm>
            <a:off x="6274198" y="3007108"/>
            <a:ext cx="1697830" cy="909766"/>
            <a:chOff x="3838575" y="2662236"/>
            <a:chExt cx="1697830" cy="90976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CC0019F-7E16-4443-9F22-4E368A0B0B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0557" y="2662236"/>
              <a:ext cx="671603" cy="59369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567F0FD-F4AF-4882-98EC-F090C7CB3151}"/>
                </a:ext>
              </a:extLst>
            </p:cNvPr>
            <p:cNvSpPr txBox="1"/>
            <p:nvPr/>
          </p:nvSpPr>
          <p:spPr>
            <a:xfrm>
              <a:off x="3838575" y="3059668"/>
              <a:ext cx="673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Microsoft</a:t>
              </a:r>
              <a:r>
                <a:rPr lang="en-US" sz="800" baseline="300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®</a:t>
              </a:r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903993-B319-4CC7-B3B3-8DDDC6857DCB}"/>
                </a:ext>
              </a:extLst>
            </p:cNvPr>
            <p:cNvSpPr txBox="1"/>
            <p:nvPr/>
          </p:nvSpPr>
          <p:spPr>
            <a:xfrm>
              <a:off x="3838575" y="3110337"/>
              <a:ext cx="1412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Franklin Gothic Medium" panose="020B0603020102020204" pitchFamily="34" charset="0"/>
                </a:rPr>
                <a:t>Windows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6EE0F0-F0A4-41AE-BDB0-F2F3120B4318}"/>
                </a:ext>
              </a:extLst>
            </p:cNvPr>
            <p:cNvSpPr txBox="1"/>
            <p:nvPr/>
          </p:nvSpPr>
          <p:spPr>
            <a:xfrm>
              <a:off x="5028008" y="3072432"/>
              <a:ext cx="5083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 err="1">
                  <a:solidFill>
                    <a:schemeClr val="accent2"/>
                  </a:solidFill>
                  <a:latin typeface="Franklin Gothic Medium" panose="020B0603020102020204" pitchFamily="34" charset="0"/>
                </a:rPr>
                <a:t>xp</a:t>
              </a:r>
              <a:endParaRPr lang="en-US" sz="2000" dirty="0">
                <a:solidFill>
                  <a:schemeClr val="accent2"/>
                </a:solidFill>
                <a:latin typeface="Franklin Gothic Medium" panose="020B0603020102020204" pitchFamily="34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37D812-B97B-45BD-A554-A840056CF5BC}"/>
              </a:ext>
            </a:extLst>
          </p:cNvPr>
          <p:cNvSpPr txBox="1"/>
          <p:nvPr/>
        </p:nvSpPr>
        <p:spPr>
          <a:xfrm>
            <a:off x="5848612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settings.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514918-3484-4053-BA82-80DB57C6F636}"/>
              </a:ext>
            </a:extLst>
          </p:cNvPr>
          <p:cNvSpPr txBox="1"/>
          <p:nvPr/>
        </p:nvSpPr>
        <p:spPr>
          <a:xfrm>
            <a:off x="5848610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settings..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C876FE-4568-455A-99E3-3DD49384C46E}"/>
              </a:ext>
            </a:extLst>
          </p:cNvPr>
          <p:cNvSpPr txBox="1"/>
          <p:nvPr/>
        </p:nvSpPr>
        <p:spPr>
          <a:xfrm>
            <a:off x="5848610" y="3844387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Saving your settings...</a:t>
            </a:r>
          </a:p>
        </p:txBody>
      </p:sp>
    </p:spTree>
    <p:extLst>
      <p:ext uri="{BB962C8B-B14F-4D97-AF65-F5344CB8AC3E}">
        <p14:creationId xmlns:p14="http://schemas.microsoft.com/office/powerpoint/2010/main" val="71471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5000">
        <p:fade/>
      </p:transition>
    </mc:Choice>
    <mc:Fallback xmlns="">
      <p:transition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  <p:bldP spid="18" grpId="0"/>
      <p:bldP spid="18" grpId="1"/>
      <p:bldP spid="18" grpId="2"/>
      <p:bldP spid="18" grpId="3"/>
      <p:bldP spid="19" grpId="0"/>
      <p:bldP spid="19" grpId="1"/>
      <p:bldP spid="19" grpId="2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7E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0F0844-33A2-4863-B124-083137FA24EE}"/>
              </a:ext>
            </a:extLst>
          </p:cNvPr>
          <p:cNvSpPr/>
          <p:nvPr/>
        </p:nvSpPr>
        <p:spPr>
          <a:xfrm>
            <a:off x="0" y="6207"/>
            <a:ext cx="12192000" cy="910206"/>
          </a:xfrm>
          <a:prstGeom prst="rect">
            <a:avLst/>
          </a:prstGeom>
          <a:solidFill>
            <a:srgbClr val="0030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1BB097-A6F8-4803-8C69-F8401DC83514}"/>
              </a:ext>
            </a:extLst>
          </p:cNvPr>
          <p:cNvSpPr/>
          <p:nvPr/>
        </p:nvSpPr>
        <p:spPr>
          <a:xfrm>
            <a:off x="0" y="5947794"/>
            <a:ext cx="12195841" cy="910206"/>
          </a:xfrm>
          <a:prstGeom prst="rect">
            <a:avLst/>
          </a:prstGeom>
          <a:solidFill>
            <a:srgbClr val="2132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06925A-0A2A-49C6-A6EC-74B3DC7400A1}"/>
              </a:ext>
            </a:extLst>
          </p:cNvPr>
          <p:cNvSpPr/>
          <p:nvPr/>
        </p:nvSpPr>
        <p:spPr>
          <a:xfrm>
            <a:off x="0" y="927299"/>
            <a:ext cx="3028425" cy="2439099"/>
          </a:xfrm>
          <a:prstGeom prst="rect">
            <a:avLst/>
          </a:prstGeom>
          <a:gradFill flip="none" rotWithShape="1">
            <a:gsLst>
              <a:gs pos="0">
                <a:srgbClr val="91B1EE"/>
              </a:gs>
              <a:gs pos="56000">
                <a:srgbClr val="5A7ED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264B5-4159-44EB-A57F-BD4C35239E95}"/>
              </a:ext>
            </a:extLst>
          </p:cNvPr>
          <p:cNvSpPr/>
          <p:nvPr/>
        </p:nvSpPr>
        <p:spPr>
          <a:xfrm>
            <a:off x="6889" y="898264"/>
            <a:ext cx="12188952" cy="45719"/>
          </a:xfrm>
          <a:prstGeom prst="rect">
            <a:avLst/>
          </a:prstGeom>
          <a:gradFill>
            <a:gsLst>
              <a:gs pos="0">
                <a:srgbClr val="D1EBFF"/>
              </a:gs>
              <a:gs pos="100000">
                <a:srgbClr val="CDE6FF"/>
              </a:gs>
            </a:gsLst>
            <a:path path="circle">
              <a:fillToRect r="100000" b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310739-1E93-4F90-92C3-5085A9302D27}"/>
              </a:ext>
            </a:extLst>
          </p:cNvPr>
          <p:cNvSpPr/>
          <p:nvPr/>
        </p:nvSpPr>
        <p:spPr>
          <a:xfrm>
            <a:off x="0" y="5930701"/>
            <a:ext cx="12188952" cy="45719"/>
          </a:xfrm>
          <a:prstGeom prst="rect">
            <a:avLst/>
          </a:prstGeom>
          <a:gradFill flip="none" rotWithShape="1">
            <a:gsLst>
              <a:gs pos="0">
                <a:srgbClr val="1E399A"/>
              </a:gs>
              <a:gs pos="51000">
                <a:srgbClr val="C38D75"/>
              </a:gs>
              <a:gs pos="100000">
                <a:srgbClr val="113A9C"/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86CB3D-7F8C-4BD0-A5A4-6EC453123FF5}"/>
              </a:ext>
            </a:extLst>
          </p:cNvPr>
          <p:cNvGrpSpPr/>
          <p:nvPr/>
        </p:nvGrpSpPr>
        <p:grpSpPr>
          <a:xfrm>
            <a:off x="6274198" y="3007108"/>
            <a:ext cx="1697830" cy="909766"/>
            <a:chOff x="3838575" y="2662236"/>
            <a:chExt cx="1697830" cy="90976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CC0019F-7E16-4443-9F22-4E368A0B0B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0557" y="2662236"/>
              <a:ext cx="671603" cy="593697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567F0FD-F4AF-4882-98EC-F090C7CB3151}"/>
                </a:ext>
              </a:extLst>
            </p:cNvPr>
            <p:cNvSpPr txBox="1"/>
            <p:nvPr/>
          </p:nvSpPr>
          <p:spPr>
            <a:xfrm>
              <a:off x="3838575" y="3059668"/>
              <a:ext cx="673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Microsoft</a:t>
              </a:r>
              <a:r>
                <a:rPr lang="en-US" sz="800" baseline="300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®</a:t>
              </a:r>
              <a:r>
                <a:rPr lang="en-US" sz="800" dirty="0">
                  <a:solidFill>
                    <a:schemeClr val="bg1"/>
                  </a:solidFill>
                  <a:latin typeface="Franklin Gothic Book" panose="020B0503020102020204" pitchFamily="34" charset="0"/>
                </a:rPr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903993-B319-4CC7-B3B3-8DDDC6857DCB}"/>
                </a:ext>
              </a:extLst>
            </p:cNvPr>
            <p:cNvSpPr txBox="1"/>
            <p:nvPr/>
          </p:nvSpPr>
          <p:spPr>
            <a:xfrm>
              <a:off x="3838575" y="3110337"/>
              <a:ext cx="1412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Franklin Gothic Medium" panose="020B0603020102020204" pitchFamily="34" charset="0"/>
                </a:rPr>
                <a:t>Windows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6EE0F0-F0A4-41AE-BDB0-F2F3120B4318}"/>
                </a:ext>
              </a:extLst>
            </p:cNvPr>
            <p:cNvSpPr txBox="1"/>
            <p:nvPr/>
          </p:nvSpPr>
          <p:spPr>
            <a:xfrm>
              <a:off x="5028008" y="3072432"/>
              <a:ext cx="50839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 err="1">
                  <a:solidFill>
                    <a:schemeClr val="accent2"/>
                  </a:solidFill>
                  <a:latin typeface="Franklin Gothic Medium" panose="020B0603020102020204" pitchFamily="34" charset="0"/>
                </a:rPr>
                <a:t>xp</a:t>
              </a:r>
              <a:endParaRPr lang="en-US" sz="2000" dirty="0">
                <a:solidFill>
                  <a:schemeClr val="accent2"/>
                </a:solidFill>
                <a:latin typeface="Franklin Gothic Medium" panose="020B0603020102020204" pitchFamily="34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237D812-B97B-45BD-A554-A840056CF5BC}"/>
              </a:ext>
            </a:extLst>
          </p:cNvPr>
          <p:cNvSpPr txBox="1"/>
          <p:nvPr/>
        </p:nvSpPr>
        <p:spPr>
          <a:xfrm>
            <a:off x="6286124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Shutting down.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514918-3484-4053-BA82-80DB57C6F636}"/>
              </a:ext>
            </a:extLst>
          </p:cNvPr>
          <p:cNvSpPr txBox="1"/>
          <p:nvPr/>
        </p:nvSpPr>
        <p:spPr>
          <a:xfrm>
            <a:off x="6286119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Shutting down..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C876FE-4568-455A-99E3-3DD49384C46E}"/>
              </a:ext>
            </a:extLst>
          </p:cNvPr>
          <p:cNvSpPr txBox="1"/>
          <p:nvPr/>
        </p:nvSpPr>
        <p:spPr>
          <a:xfrm>
            <a:off x="6286119" y="3844388"/>
            <a:ext cx="243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Shutting down...</a:t>
            </a:r>
          </a:p>
        </p:txBody>
      </p:sp>
    </p:spTree>
    <p:extLst>
      <p:ext uri="{BB962C8B-B14F-4D97-AF65-F5344CB8AC3E}">
        <p14:creationId xmlns:p14="http://schemas.microsoft.com/office/powerpoint/2010/main" val="37277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5000">
        <p:fade/>
      </p:transition>
    </mc:Choice>
    <mc:Fallback xmlns="">
      <p:transition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  <p:bldP spid="18" grpId="0"/>
      <p:bldP spid="18" grpId="1"/>
      <p:bldP spid="18" grpId="2"/>
      <p:bldP spid="18" grpId="3"/>
      <p:bldP spid="19" grpId="0"/>
      <p:bldP spid="19" grpId="1"/>
      <p:bldP spid="19" grpId="2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3CAF949-230B-45A9-9E99-2FA87961358D}"/>
              </a:ext>
            </a:extLst>
          </p:cNvPr>
          <p:cNvSpPr txBox="1"/>
          <p:nvPr/>
        </p:nvSpPr>
        <p:spPr>
          <a:xfrm>
            <a:off x="0" y="32369"/>
            <a:ext cx="5698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It is now safe to exit the presentation…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8EC41E1-7F1C-43F2-8596-701EC5676DC8}"/>
              </a:ext>
            </a:extLst>
          </p:cNvPr>
          <p:cNvCxnSpPr/>
          <p:nvPr/>
        </p:nvCxnSpPr>
        <p:spPr>
          <a:xfrm>
            <a:off x="106156" y="255498"/>
            <a:ext cx="13002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C4B5C33-FDE5-41A5-8134-6E1C4006BFED}"/>
              </a:ext>
            </a:extLst>
          </p:cNvPr>
          <p:cNvCxnSpPr/>
          <p:nvPr/>
        </p:nvCxnSpPr>
        <p:spPr>
          <a:xfrm>
            <a:off x="106156" y="547902"/>
            <a:ext cx="13002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369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35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Props1.xml><?xml version="1.0" encoding="utf-8"?>
<ds:datastoreItem xmlns:ds="http://schemas.openxmlformats.org/officeDocument/2006/customXml" ds:itemID="{BB2CEFF4-F70B-4497-96D9-0883BC50A44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D3560C8C-9BC6-4C39-B1FB-1B27D44B138B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FC739C1E-755E-49E6-A59D-3DD373F2E549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CE87CD9A-5F8C-415A-9075-4E53B63E0E0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1DBF71F-72F3-452A-B2DF-2DEE872AF8C4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3122DA84-BD45-4C88-9E39-2CE9FABBE784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8507</TotalTime>
  <Words>2554</Words>
  <Application>Microsoft Office PowerPoint</Application>
  <PresentationFormat>Widescreen</PresentationFormat>
  <Paragraphs>1094</Paragraphs>
  <Slides>83</Slides>
  <Notes>0</Notes>
  <HiddenSlides>7</HiddenSlides>
  <MMClips>7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83</vt:i4>
      </vt:variant>
    </vt:vector>
  </HeadingPairs>
  <TitlesOfParts>
    <vt:vector size="95" baseType="lpstr">
      <vt:lpstr>Arial</vt:lpstr>
      <vt:lpstr>Calibri</vt:lpstr>
      <vt:lpstr>Calibri Light</vt:lpstr>
      <vt:lpstr>Courier New</vt:lpstr>
      <vt:lpstr>Franklin Gothic Book</vt:lpstr>
      <vt:lpstr>Franklin Gothic Demi</vt:lpstr>
      <vt:lpstr>Franklin Gothic Medium</vt:lpstr>
      <vt:lpstr>Segoe UI</vt:lpstr>
      <vt:lpstr>Tahoma</vt:lpstr>
      <vt:lpstr>Trebuchet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Apple, Sean</dc:creator>
  <cp:lastModifiedBy>Apple, Sean</cp:lastModifiedBy>
  <cp:revision>135</cp:revision>
  <dcterms:created xsi:type="dcterms:W3CDTF">2018-01-18T01:46:07Z</dcterms:created>
  <dcterms:modified xsi:type="dcterms:W3CDTF">2018-04-20T03:33:20Z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Tfs.LastKnownPath">
    <vt:lpwstr>\\WDMyCloud\Profile-Alex\Documents\WindowsXP-LunaV4.pptx</vt:lpwstr>
  </property>
</Properties>
</file>