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8" r:id="rId3"/>
    <p:sldId id="257" r:id="rId4"/>
    <p:sldId id="259" r:id="rId5"/>
    <p:sldId id="260" r:id="rId6"/>
    <p:sldId id="261" r:id="rId7"/>
    <p:sldId id="256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xmlns:mc="http://schemas.openxmlformats.org/markup-compatibility/2006" xmlns:a14="http://schemas.microsoft.com/office/drawing/2007/7/7/main" val="416AAC" mc:Ignorable=""/>
    <a:srgbClr xmlns:mc="http://schemas.openxmlformats.org/markup-compatibility/2006" xmlns:a14="http://schemas.microsoft.com/office/drawing/2007/7/7/main" val="4268B4" mc:Ignorable=""/>
    <a:srgbClr xmlns:mc="http://schemas.openxmlformats.org/markup-compatibility/2006" xmlns:a14="http://schemas.microsoft.com/office/drawing/2007/7/7/main" val="415FB5" mc:Ignorable=""/>
    <a:srgbClr xmlns:mc="http://schemas.openxmlformats.org/markup-compatibility/2006" xmlns:a14="http://schemas.microsoft.com/office/drawing/2007/7/7/main" val="4376B3" mc:Ignorable=""/>
    <a:srgbClr xmlns:mc="http://schemas.openxmlformats.org/markup-compatibility/2006" xmlns:a14="http://schemas.microsoft.com/office/drawing/2007/7/7/main" val="4070AA" mc:Ignorable=""/>
    <a:srgbClr xmlns:mc="http://schemas.openxmlformats.org/markup-compatibility/2006" xmlns:a14="http://schemas.microsoft.com/office/drawing/2007/7/7/main" val="396497" mc:Ignorable=""/>
    <a:srgbClr xmlns:mc="http://schemas.openxmlformats.org/markup-compatibility/2006" xmlns:a14="http://schemas.microsoft.com/office/drawing/2007/7/7/main" val="BCBCBC" mc:Ignorable=""/>
    <a:srgbClr xmlns:mc="http://schemas.openxmlformats.org/markup-compatibility/2006" xmlns:a14="http://schemas.microsoft.com/office/drawing/2007/7/7/main" val="C2C2C2" mc:Ignorable=""/>
    <a:srgbClr xmlns:mc="http://schemas.openxmlformats.org/markup-compatibility/2006" xmlns:a14="http://schemas.microsoft.com/office/drawing/2007/7/7/main" val="D3D3D3" mc:Ignorable=""/>
  </p:clrMru>
  <p:extLst>
    <p:ext uri="{E76CE94A-603C-4142-B9EB-6D1370010A27}">
      <p14:discardImageEditData xmlns:p14="http://schemas.microsoft.com/office/powerpoint/2007/7/12/main" val="0"/>
    </p:ext>
    <p:ext uri="{D31A062A-798A-4329-ABDD-BBA856620510}">
      <p14:defaultImageDpi xmlns:p14="http://schemas.microsoft.com/office/powerpoint/2007/7/12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180" y="6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microsoft.com/office/2006/relationships/vbaProject" Target="vbaProject.bin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856F961-340A-11D0-A96B-00C04FD705A2}" ax:persistence="persistPropertyBag">
  <ax:ocxPr ax:name="ExtentX" ax:value="21167"/>
  <ax:ocxPr ax:name="ExtentY" ax:value="11642"/>
  <ax:ocxPr ax:name="ViewMode" ax:value="0"/>
  <ax:ocxPr ax:name="Offline" ax:value="0"/>
  <ax:ocxPr ax:name="Silent" ax:value="0"/>
  <ax:ocxPr ax:name="RegisterAsBrowser" ax:value="0"/>
  <ax:ocxPr ax:name="RegisterAsDropTarget" ax:value="0"/>
  <ax:ocxPr ax:name="AutoArrange" ax:value="0"/>
  <ax:ocxPr ax:name="NoClientEdge" ax:value="0"/>
  <ax:ocxPr ax:name="AlignLeft" ax:value="0"/>
  <ax:ocxPr ax:name="NoWebView" ax:value="0"/>
  <ax:ocxPr ax:name="HideFileNames" ax:value="0"/>
  <ax:ocxPr ax:name="SingleClick" ax:value="0"/>
  <ax:ocxPr ax:name="SingleSelection" ax:value="0"/>
  <ax:ocxPr ax:name="NoFolders" ax:value="0"/>
  <ax:ocxPr ax:name="Transparent" ax:value="0"/>
  <ax:ocxPr ax:name="Location" ax:value=""/>
</ax:ocx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9993-E242-448B-A2F3-E95623D2F6D7}" type="datetimeFigureOut">
              <a:rPr lang="en-US" smtClean="0"/>
              <a:t>6/22/2009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EEB03-85A2-4DF3-8F38-1ECFF55E6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07/7/12/main" val="1011703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9993-E242-448B-A2F3-E95623D2F6D7}" type="datetimeFigureOut">
              <a:rPr lang="en-US" smtClean="0"/>
              <a:t>6/22/2009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EEB03-85A2-4DF3-8F38-1ECFF55E6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07/7/12/main" val="2734651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9993-E242-448B-A2F3-E95623D2F6D7}" type="datetimeFigureOut">
              <a:rPr lang="en-US" smtClean="0"/>
              <a:t>6/22/2009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EEB03-85A2-4DF3-8F38-1ECFF55E6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07/7/12/main" val="677869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9993-E242-448B-A2F3-E95623D2F6D7}" type="datetimeFigureOut">
              <a:rPr lang="en-US" smtClean="0"/>
              <a:t>6/22/2009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EEB03-85A2-4DF3-8F38-1ECFF55E6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07/7/12/main" val="4083990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9993-E242-448B-A2F3-E95623D2F6D7}" type="datetimeFigureOut">
              <a:rPr lang="en-US" smtClean="0"/>
              <a:t>6/22/2009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EEB03-85A2-4DF3-8F38-1ECFF55E6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07/7/12/main" val="287414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9993-E242-448B-A2F3-E95623D2F6D7}" type="datetimeFigureOut">
              <a:rPr lang="en-US" smtClean="0"/>
              <a:t>6/22/2009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EEB03-85A2-4DF3-8F38-1ECFF55E6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07/7/12/main" val="452719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9993-E242-448B-A2F3-E95623D2F6D7}" type="datetimeFigureOut">
              <a:rPr lang="en-US" smtClean="0"/>
              <a:t>6/22/2009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EEB03-85A2-4DF3-8F38-1ECFF55E6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07/7/12/main" val="4243479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9993-E242-448B-A2F3-E95623D2F6D7}" type="datetimeFigureOut">
              <a:rPr lang="en-US" smtClean="0"/>
              <a:t>6/22/2009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EEB03-85A2-4DF3-8F38-1ECFF55E6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07/7/12/main" val="413935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9993-E242-448B-A2F3-E95623D2F6D7}" type="datetimeFigureOut">
              <a:rPr lang="en-US" smtClean="0"/>
              <a:t>6/22/2009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EEB03-85A2-4DF3-8F38-1ECFF55E6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07/7/12/main" val="3287088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9993-E242-448B-A2F3-E95623D2F6D7}" type="datetimeFigureOut">
              <a:rPr lang="en-US" smtClean="0"/>
              <a:t>6/22/2009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EEB03-85A2-4DF3-8F38-1ECFF55E6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07/7/12/main" val="1868749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9993-E242-448B-A2F3-E95623D2F6D7}" type="datetimeFigureOut">
              <a:rPr lang="en-US" smtClean="0"/>
              <a:t>6/22/2009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EEB03-85A2-4DF3-8F38-1ECFF55E6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07/7/12/main" val="138479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79993-E242-448B-A2F3-E95623D2F6D7}" type="datetimeFigureOut">
              <a:rPr lang="en-US" smtClean="0"/>
              <a:t>6/22/2009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DEEB03-85A2-4DF3-8F38-1ECFF55E6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07/7/12/main" val="41218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slide" Target="slide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slide" Target="slide3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6" Type="http://schemas.openxmlformats.org/officeDocument/2006/relationships/slide" Target="slide5.xml"/><Relationship Id="rId5" Type="http://schemas.openxmlformats.org/officeDocument/2006/relationships/image" Target="../media/image5.png"/><Relationship Id="rId4" Type="http://schemas.openxmlformats.org/officeDocument/2006/relationships/image" Target="../media/image9.png"/><Relationship Id="rId9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6" Type="http://schemas.openxmlformats.org/officeDocument/2006/relationships/slide" Target="slide7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07/7/12/main" val="196329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07/7/12/main" Requires="p14">
      <p:transition spd="slow" p14:dur="2000" advClick="0" advTm="2000"/>
    </mc:Choice>
    <mc:Fallback>
      <p:transition xmlns:p14="http://schemas.microsoft.com/office/powerpoint/2007/7/12/main" spd="slow" advClick="0" advTm="2000"/>
    </mc:Fallback>
  </mc:AlternateContent>
  <p:timing>
    <p:tnLst>
      <p:par>
        <p:cTn xmlns:p14="http://schemas.microsoft.com/office/powerpoint/2007/7/12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xmlns:mc="http://schemas.openxmlformats.org/markup-compatibility/2006" xmlns:a14="http://schemas.microsoft.com/office/drawing/2007/7/7/main" val="BCBCBC" mc:Ignorable="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28A0092B-C50C-407e-A947-70E740481C1C">
                <a14:useLocalDpi xmlns:a14="http://schemas.microsoft.com/office/drawing/2007/7/7/main" val="0"/>
              </a:ext>
            </a:extLst>
          </a:blip>
          <a:stretch>
            <a:fillRect/>
          </a:stretch>
        </p:blipFill>
        <p:spPr>
          <a:xfrm>
            <a:off x="4572000" y="4800600"/>
            <a:ext cx="361950" cy="36195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28A0092B-C50C-407e-A947-70E740481C1C">
                <a14:useLocalDpi xmlns:a14="http://schemas.microsoft.com/office/drawing/2007/7/7/main" val="0"/>
              </a:ext>
            </a:extLst>
          </a:blip>
          <a:stretch>
            <a:fillRect/>
          </a:stretch>
        </p:blipFill>
        <p:spPr>
          <a:xfrm>
            <a:off x="4267200" y="2971800"/>
            <a:ext cx="91440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07/7/12/main" val="4183469580"/>
      </p:ext>
    </p:extLst>
  </p:cSld>
  <p:clrMapOvr>
    <a:masterClrMapping/>
  </p:clrMapOvr>
  <mc:AlternateContent xmlns:mc="http://schemas.openxmlformats.org/markup-compatibility/2006">
    <mc:Choice xmlns:p14="http://schemas.microsoft.com/office/powerpoint/2007/7/12/main" Requires="p14">
      <p:transition spd="slow" p14:dur="2000" advClick="0" advTm="5000"/>
    </mc:Choice>
    <mc:Fallback>
      <p:transition xmlns:p14="http://schemas.microsoft.com/office/powerpoint/2007/7/12/main" spd="slow" advClick="0" advTm="5000"/>
    </mc:Fallback>
  </mc:AlternateContent>
  <p:timing>
    <p:tnLst>
      <p:par>
        <p:cTn xmlns:p14="http://schemas.microsoft.com/office/powerpoint/2007/7/12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xmlns:mc="http://schemas.openxmlformats.org/markup-compatibility/2006" xmlns:a14="http://schemas.microsoft.com/office/drawing/2007/7/7/main" val="416AAC" mc:Ignorable="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28A0092B-C50C-407e-A947-70E740481C1C">
                <a14:useLocalDpi xmlns:a14="http://schemas.microsoft.com/office/drawing/2007/7/7/main" val="0"/>
              </a:ext>
            </a:extLst>
          </a:blip>
          <a:srcRect/>
          <a:stretch>
            <a:fillRect/>
          </a:stretch>
        </p:blipFill>
        <p:spPr bwMode="auto">
          <a:xfrm>
            <a:off x="793750" y="146050"/>
            <a:ext cx="7554913" cy="656431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07/7/7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07/7/7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07/7/7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xmlns:mc="http://schemas.openxmlformats.org/markup-compatibility/2006" xmlns:a14="http://schemas.microsoft.com/office/drawing/2007/7/7/main" val="FFFFFF" mc:Ignorable=""/>
              </a:clrFrom>
              <a:clrTo>
                <a:srgbClr xmlns:mc="http://schemas.openxmlformats.org/markup-compatibility/2006" xmlns:a14="http://schemas.microsoft.com/office/drawing/2007/7/7/main" val="FFFFFF" mc:Ignorable="">
                  <a:alpha val="0"/>
                </a:srgbClr>
              </a:clrTo>
            </a:clrChange>
            <a:extLst>
              <a:ext uri="28A0092B-C50C-407e-A947-70E740481C1C">
                <a14:useLocalDpi xmlns:a14="http://schemas.microsoft.com/office/drawing/2007/7/7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810000"/>
            <a:ext cx="609600" cy="66142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07/7/7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07/7/7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07/7/7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810000" y="4114800"/>
            <a:ext cx="1905000" cy="228600"/>
          </a:xfrm>
          <a:prstGeom prst="rect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hlinkClick r:id="rId6" action="ppaction://hlinksldjump"/>
          </p:cNvPr>
          <p:cNvSpPr/>
          <p:nvPr/>
        </p:nvSpPr>
        <p:spPr>
          <a:xfrm>
            <a:off x="6324600" y="5105400"/>
            <a:ext cx="762000" cy="8382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hlinkClick r:id="" action="ppaction://hlinkshowjump?jump=firstslide"/>
          </p:cNvPr>
          <p:cNvSpPr/>
          <p:nvPr/>
        </p:nvSpPr>
        <p:spPr>
          <a:xfrm>
            <a:off x="1676400" y="5105400"/>
            <a:ext cx="762000" cy="8382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xmlns:mc="http://schemas.openxmlformats.org/markup-compatibility/2006" xmlns:a14="http://schemas.microsoft.com/office/drawing/2007/7/7/main" val="FFFFFF" mc:Ignorable=""/>
              </a:clrFrom>
              <a:clrTo>
                <a:srgbClr xmlns:mc="http://schemas.openxmlformats.org/markup-compatibility/2006" xmlns:a14="http://schemas.microsoft.com/office/drawing/2007/7/7/main" val="FFFFFF" mc:Ignorable="">
                  <a:alpha val="0"/>
                </a:srgbClr>
              </a:clrTo>
            </a:clrChange>
            <a:extLst>
              <a:ext uri="28A0092B-C50C-407e-A947-70E740481C1C">
                <a14:useLocalDpi xmlns:a14="http://schemas.microsoft.com/office/drawing/2007/7/7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1524000"/>
            <a:ext cx="838200" cy="101781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07/7/7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07/7/7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07/7/7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2050" name="TextBox1" r:id="rId2" imgW="1905120" imgH="228600"/>
        </mc:Choice>
        <mc:Fallback>
          <p:control name="TextBox1" r:id="rId2" imgW="1905120" imgH="22860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28A0092B-C50C-407e-A947-70E740481C1C">
                      <a14:useLocalDpi xmlns:a14="http://schemas.microsoft.com/office/drawing/2007/7/7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810000" y="4114800"/>
                  <a:ext cx="1905000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xtLst>
                  <a:ext uri="{AF507438-7753-43e0-B8FC-AC1667EBCBE1}">
                    <a14:hiddenEffects xmlns:a14="http://schemas.microsoft.com/office/drawing/2007/7/7/main">
                      <a:effectLst>
                        <a:outerShdw blurRad="63500"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07/7/12/main" val="291718042"/>
      </p:ext>
    </p:extLst>
  </p:cSld>
  <p:clrMapOvr>
    <a:masterClrMapping/>
  </p:clrMapOvr>
  <mc:AlternateContent xmlns:mc="http://schemas.openxmlformats.org/markup-compatibility/2006">
    <mc:Choice xmlns:p14="http://schemas.microsoft.com/office/powerpoint/2007/7/12/main" Requires="p14">
      <p:transition spd="slow" p14:dur="2000" advClick="0"/>
    </mc:Choice>
    <mc:Fallback>
      <p:transition xmlns:p14="http://schemas.microsoft.com/office/powerpoint/2007/7/12/main" spd="slow" advClick="0"/>
    </mc:Fallback>
  </mc:AlternateContent>
  <p:timing>
    <p:tnLst>
      <p:par>
        <p:cTn xmlns:p14="http://schemas.microsoft.com/office/powerpoint/2007/7/12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xmlns:mc="http://schemas.openxmlformats.org/markup-compatibility/2006" xmlns:a14="http://schemas.microsoft.com/office/drawing/2007/7/7/main" val="416AAC" mc:Ignorable="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28A0092B-C50C-407e-A947-70E740481C1C">
                <a14:useLocalDpi xmlns:a14="http://schemas.microsoft.com/office/drawing/2007/7/7/main" val="0"/>
              </a:ext>
            </a:extLst>
          </a:blip>
          <a:srcRect/>
          <a:stretch>
            <a:fillRect/>
          </a:stretch>
        </p:blipFill>
        <p:spPr bwMode="auto">
          <a:xfrm>
            <a:off x="793750" y="146050"/>
            <a:ext cx="7554913" cy="656431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07/7/7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07/7/7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07/7/7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xmlns:mc="http://schemas.openxmlformats.org/markup-compatibility/2006" xmlns:a14="http://schemas.microsoft.com/office/drawing/2007/7/7/main" val="FFFFFF" mc:Ignorable=""/>
              </a:clrFrom>
              <a:clrTo>
                <a:srgbClr xmlns:mc="http://schemas.openxmlformats.org/markup-compatibility/2006" xmlns:a14="http://schemas.microsoft.com/office/drawing/2007/7/7/main" val="FFFFFF" mc:Ignorable="">
                  <a:alpha val="0"/>
                </a:srgbClr>
              </a:clrTo>
            </a:clrChange>
            <a:extLst>
              <a:ext uri="28A0092B-C50C-407e-A947-70E740481C1C">
                <a14:useLocalDpi xmlns:a14="http://schemas.microsoft.com/office/drawing/2007/7/7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3810000"/>
            <a:ext cx="609600" cy="66142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07/7/7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07/7/7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07/7/7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3810000" y="4114800"/>
            <a:ext cx="1905000" cy="228600"/>
          </a:xfrm>
          <a:prstGeom prst="rect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hlinkClick r:id="rId6" action="ppaction://hlinksldjump"/>
          </p:cNvPr>
          <p:cNvSpPr/>
          <p:nvPr/>
        </p:nvSpPr>
        <p:spPr>
          <a:xfrm>
            <a:off x="6324600" y="5105400"/>
            <a:ext cx="762000" cy="8382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7" action="ppaction://hlinksldjump"/>
          </p:cNvPr>
          <p:cNvSpPr/>
          <p:nvPr/>
        </p:nvSpPr>
        <p:spPr>
          <a:xfrm>
            <a:off x="1676400" y="5105400"/>
            <a:ext cx="762000" cy="8382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xmlns:mc="http://schemas.openxmlformats.org/markup-compatibility/2006" xmlns:a14="http://schemas.microsoft.com/office/drawing/2007/7/7/main" val="FFFFFF" mc:Ignorable=""/>
              </a:clrFrom>
              <a:clrTo>
                <a:srgbClr xmlns:mc="http://schemas.openxmlformats.org/markup-compatibility/2006" xmlns:a14="http://schemas.microsoft.com/office/drawing/2007/7/7/main" val="FFFFFF" mc:Ignorable="">
                  <a:alpha val="0"/>
                </a:srgbClr>
              </a:clrTo>
            </a:clrChange>
            <a:extLst>
              <a:ext uri="28A0092B-C50C-407e-A947-70E740481C1C">
                <a14:useLocalDpi xmlns:a14="http://schemas.microsoft.com/office/drawing/2007/7/7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1524000"/>
            <a:ext cx="838200" cy="101781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07/7/7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07/7/7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07/7/7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3074" name="TextBox1" r:id="rId2" imgW="1905120" imgH="228600"/>
        </mc:Choice>
        <mc:Fallback>
          <p:control name="TextBox1" r:id="rId2" imgW="1905120" imgH="22860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28A0092B-C50C-407e-A947-70E740481C1C">
                      <a14:useLocalDpi xmlns:a14="http://schemas.microsoft.com/office/drawing/2007/7/7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810000" y="4114800"/>
                  <a:ext cx="1905000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xtLst>
                  <a:ext uri="{AF507438-7753-43e0-B8FC-AC1667EBCBE1}">
                    <a14:hiddenEffects xmlns:a14="http://schemas.microsoft.com/office/drawing/2007/7/7/main">
                      <a:effectLst>
                        <a:outerShdw blurRad="63500"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07/7/12/main" val="2154311664"/>
      </p:ext>
    </p:extLst>
  </p:cSld>
  <p:clrMapOvr>
    <a:masterClrMapping/>
  </p:clrMapOvr>
  <mc:AlternateContent xmlns:mc="http://schemas.openxmlformats.org/markup-compatibility/2006">
    <mc:Choice xmlns:p14="http://schemas.microsoft.com/office/powerpoint/2007/7/12/main" Requires="p14">
      <p:transition spd="slow" p14:dur="2000" advClick="0"/>
    </mc:Choice>
    <mc:Fallback>
      <p:transition xmlns:p14="http://schemas.microsoft.com/office/powerpoint/2007/7/12/main" spd="slow" advClick="0"/>
    </mc:Fallback>
  </mc:AlternateContent>
  <p:timing>
    <p:tnLst>
      <p:par>
        <p:cTn xmlns:p14="http://schemas.microsoft.com/office/powerpoint/2007/7/12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7037E-6 L -0.04167 0.00024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07/7/12/main" val="302140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07/7/12/main" Requires="p14">
      <p:transition p14:dur="250" advClick="0" advTm="2000">
        <p:fade/>
      </p:transition>
    </mc:Choice>
    <mc:Fallback>
      <p:transition xmlns:p14="http://schemas.microsoft.com/office/powerpoint/2007/7/12/main" advClick="0" advTm="2000">
        <p:fade/>
      </p:transition>
    </mc:Fallback>
  </mc:AlternateContent>
  <p:timing>
    <p:tnLst>
      <p:par>
        <p:cTn xmlns:p14="http://schemas.microsoft.com/office/powerpoint/2007/7/12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28A0092B-C50C-407e-A947-70E740481C1C">
                <a14:useLocalDpi xmlns:a14="http://schemas.microsoft.com/office/drawing/2007/7/7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07/7/7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07/7/7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07/7/7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43000" y="6248400"/>
            <a:ext cx="6781800" cy="762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alpha val="17000"/>
                </a:schemeClr>
              </a:gs>
              <a:gs pos="45000">
                <a:schemeClr val="bg1">
                  <a:lumMod val="85000"/>
                </a:schemeClr>
              </a:gs>
              <a:gs pos="70000">
                <a:schemeClr val="bg1">
                  <a:lumMod val="0"/>
                </a:schemeClr>
              </a:gs>
              <a:gs pos="100000">
                <a:schemeClr val="bg1">
                  <a:lumMod val="50000"/>
                </a:schemeClr>
              </a:gs>
            </a:gsLst>
            <a:lin ang="5400000" scaled="0"/>
            <a:tileRect r="-100000" b="-100000"/>
          </a:gradFill>
          <a:ln>
            <a:noFill/>
          </a:ln>
          <a:scene3d>
            <a:camera prst="perspectiveRelaxed"/>
            <a:lightRig rig="threePt" dir="t"/>
          </a:scene3d>
          <a:sp3d prstMaterial="dkEdg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xmlns:mc="http://schemas.openxmlformats.org/markup-compatibility/2006" xmlns:a14="http://schemas.microsoft.com/office/drawing/2007/7/7/main" val="000000" mc:Ignorable=""/>
              </a:clrFrom>
              <a:clrTo>
                <a:srgbClr xmlns:mc="http://schemas.openxmlformats.org/markup-compatibility/2006" xmlns:a14="http://schemas.microsoft.com/office/drawing/2007/7/7/main" val="000000" mc:Ignorable="">
                  <a:alpha val="0"/>
                </a:srgbClr>
              </a:clrTo>
            </a:clrChange>
            <a:extLst>
              <a:ext uri="28A0092B-C50C-407e-A947-70E740481C1C">
                <a14:useLocalDpi xmlns:a14="http://schemas.microsoft.com/office/drawing/2007/7/7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6096000"/>
            <a:ext cx="609600" cy="609600"/>
          </a:xfrm>
          <a:prstGeom prst="rect">
            <a:avLst/>
          </a:prstGeom>
          <a:effectLst>
            <a:outerShdw blurRad="63500" dist="35921" dir="2700000" algn="ctr" rotWithShape="0">
              <a:schemeClr val="bg2"/>
            </a:outerShdw>
            <a:reflection blurRad="6350" stA="50000" endA="300" endPos="90000" dir="5400000" sy="-100000" algn="bl" rotWithShape="0"/>
          </a:effectLst>
          <a:extLst>
            <a:ext uri="{909E8E84-426E-40dd-AFC4-6F175D3DCCD1}">
              <a14:hiddenFill xmlns:a14="http://schemas.microsoft.com/office/drawing/2007/7/7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07/7/7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07/7/12/main" val="246489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07/7/12/main" Requires="p14">
      <p:transition spd="slow" p14:dur="5000" advClick="0">
        <p14:ripple/>
      </p:transition>
    </mc:Choice>
    <mc:Fallback>
      <p:transition xmlns:p14="http://schemas.microsoft.com/office/powerpoint/2007/7/12/main" spd="slow" advClick="0">
        <p:fade/>
      </p:transition>
    </mc:Fallback>
  </mc:AlternateContent>
  <p:timing>
    <p:tnLst>
      <p:par>
        <p:cTn xmlns:p14="http://schemas.microsoft.com/office/powerpoint/2007/7/12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28A0092B-C50C-407e-A947-70E740481C1C">
                <a14:useLocalDpi xmlns:a14="http://schemas.microsoft.com/office/drawing/2007/7/7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07/7/7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07/7/7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07/7/7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143000" y="6248400"/>
            <a:ext cx="6781800" cy="762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alpha val="17000"/>
                </a:schemeClr>
              </a:gs>
              <a:gs pos="45000">
                <a:schemeClr val="bg1">
                  <a:lumMod val="85000"/>
                </a:schemeClr>
              </a:gs>
              <a:gs pos="70000">
                <a:schemeClr val="bg1">
                  <a:lumMod val="0"/>
                </a:schemeClr>
              </a:gs>
              <a:gs pos="100000">
                <a:schemeClr val="bg1">
                  <a:lumMod val="50000"/>
                </a:schemeClr>
              </a:gs>
            </a:gsLst>
            <a:lin ang="5400000" scaled="0"/>
            <a:tileRect r="-100000" b="-100000"/>
          </a:gradFill>
          <a:ln>
            <a:noFill/>
          </a:ln>
          <a:scene3d>
            <a:camera prst="perspectiveRelaxed"/>
            <a:lightRig rig="threePt" dir="t"/>
          </a:scene3d>
          <a:sp3d prstMaterial="dkEdg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xmlns:mc="http://schemas.openxmlformats.org/markup-compatibility/2006" xmlns:a14="http://schemas.microsoft.com/office/drawing/2007/7/7/main" val="000000" mc:Ignorable=""/>
              </a:clrFrom>
              <a:clrTo>
                <a:srgbClr xmlns:mc="http://schemas.openxmlformats.org/markup-compatibility/2006" xmlns:a14="http://schemas.microsoft.com/office/drawing/2007/7/7/main" val="000000" mc:Ignorable="">
                  <a:alpha val="0"/>
                </a:srgbClr>
              </a:clrTo>
            </a:clrChange>
            <a:extLst>
              <a:ext uri="28A0092B-C50C-407e-A947-70E740481C1C">
                <a14:useLocalDpi xmlns:a14="http://schemas.microsoft.com/office/drawing/2007/7/7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4953000"/>
            <a:ext cx="1905000" cy="1905000"/>
          </a:xfrm>
          <a:prstGeom prst="rect">
            <a:avLst/>
          </a:prstGeom>
          <a:effectLst>
            <a:outerShdw blurRad="63500" dist="35921" dir="2700000" algn="ctr" rotWithShape="0">
              <a:schemeClr val="bg2"/>
            </a:outerShdw>
            <a:reflection blurRad="6350" stA="50000" endA="300" endPos="90000" dir="5400000" sy="-100000" algn="bl" rotWithShape="0"/>
          </a:effectLst>
          <a:extLst>
            <a:ext uri="{909E8E84-426E-40dd-AFC4-6F175D3DCCD1}">
              <a14:hiddenFill xmlns:a14="http://schemas.microsoft.com/office/drawing/2007/7/7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07/7/7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07/7/12/main" val="3710263127"/>
      </p:ext>
    </p:extLst>
  </p:cSld>
  <p:clrMapOvr>
    <a:masterClrMapping/>
  </p:clrMapOvr>
  <mc:AlternateContent xmlns:mc="http://schemas.openxmlformats.org/markup-compatibility/2006">
    <mc:Choice xmlns:p14="http://schemas.microsoft.com/office/powerpoint/2007/7/12/main" Requires="p14">
      <p:transition p14:dur="250" advClick="0" advTm="3000">
        <p:fade/>
      </p:transition>
    </mc:Choice>
    <mc:Fallback>
      <p:transition xmlns:p14="http://schemas.microsoft.com/office/powerpoint/2007/7/12/main" advClick="0" advTm="3000">
        <p:fade/>
      </p:transition>
    </mc:Fallback>
  </mc:AlternateContent>
  <p:timing>
    <p:tnLst>
      <p:par>
        <p:cTn xmlns:p14="http://schemas.microsoft.com/office/powerpoint/2007/7/12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xmlns:mc="http://schemas.openxmlformats.org/markup-compatibility/2006" xmlns:a14="http://schemas.microsoft.com/office/drawing/2007/7/7/main" val="000000" mc:Ignorable=""/>
              </a:clrFrom>
              <a:clrTo>
                <a:srgbClr xmlns:mc="http://schemas.openxmlformats.org/markup-compatibility/2006" xmlns:a14="http://schemas.microsoft.com/office/drawing/2007/7/7/main" val="000000" mc:Ignorable="">
                  <a:alpha val="0"/>
                </a:srgbClr>
              </a:clrTo>
            </a:clrChange>
            <a:extLst>
              <a:ext uri="28A0092B-C50C-407e-A947-70E740481C1C">
                <a14:useLocalDpi xmlns:a14="http://schemas.microsoft.com/office/drawing/2007/7/7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07/7/7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07/7/7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07/7/7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143000" y="6248400"/>
            <a:ext cx="6781800" cy="762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alpha val="17000"/>
                </a:schemeClr>
              </a:gs>
              <a:gs pos="45000">
                <a:schemeClr val="bg1">
                  <a:lumMod val="85000"/>
                </a:schemeClr>
              </a:gs>
              <a:gs pos="70000">
                <a:schemeClr val="bg1">
                  <a:lumMod val="0"/>
                </a:schemeClr>
              </a:gs>
              <a:gs pos="100000">
                <a:schemeClr val="bg1">
                  <a:lumMod val="50000"/>
                </a:schemeClr>
              </a:gs>
            </a:gsLst>
            <a:lin ang="5400000" scaled="0"/>
            <a:tileRect r="-100000" b="-100000"/>
          </a:gradFill>
          <a:ln>
            <a:noFill/>
          </a:ln>
          <a:scene3d>
            <a:camera prst="perspectiveRelaxed"/>
            <a:lightRig rig="threePt" dir="t"/>
          </a:scene3d>
          <a:sp3d prstMaterial="dkEdg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xmlns:mc="http://schemas.openxmlformats.org/markup-compatibility/2006" xmlns:a14="http://schemas.microsoft.com/office/drawing/2007/7/7/main" val="737373" mc:Ignorable=""/>
              </a:clrFrom>
              <a:clrTo>
                <a:srgbClr xmlns:mc="http://schemas.openxmlformats.org/markup-compatibility/2006" xmlns:a14="http://schemas.microsoft.com/office/drawing/2007/7/7/main" val="737373" mc:Ignorable="">
                  <a:alpha val="0"/>
                </a:srgbClr>
              </a:clrTo>
            </a:clrChange>
            <a:extLst>
              <a:ext uri="28A0092B-C50C-407e-A947-70E740481C1C">
                <a14:useLocalDpi xmlns:a14="http://schemas.microsoft.com/office/drawing/2007/7/7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33400"/>
            <a:ext cx="7620000" cy="4914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07/7/7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07/7/7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07/7/7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xmlns:mc="http://schemas.openxmlformats.org/markup-compatibility/2006" xmlns:a14="http://schemas.microsoft.com/office/drawing/2007/7/7/main" val="000000" mc:Ignorable=""/>
              </a:clrFrom>
              <a:clrTo>
                <a:srgbClr xmlns:mc="http://schemas.openxmlformats.org/markup-compatibility/2006" xmlns:a14="http://schemas.microsoft.com/office/drawing/2007/7/7/main" val="000000" mc:Ignorable="">
                  <a:alpha val="0"/>
                </a:srgbClr>
              </a:clrTo>
            </a:clrChange>
            <a:extLst>
              <a:ext uri="28A0092B-C50C-407e-A947-70E740481C1C">
                <a14:useLocalDpi xmlns:a14="http://schemas.microsoft.com/office/drawing/2007/7/7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6096000"/>
            <a:ext cx="609600" cy="609600"/>
          </a:xfrm>
          <a:prstGeom prst="rect">
            <a:avLst/>
          </a:prstGeom>
          <a:effectLst>
            <a:outerShdw blurRad="63500" dist="35921" dir="2700000" algn="ctr" rotWithShape="0">
              <a:schemeClr val="bg2"/>
            </a:outerShdw>
            <a:reflection blurRad="6350" stA="50000" endA="300" endPos="90000" dir="5400000" sy="-100000" algn="bl" rotWithShape="0"/>
          </a:effectLst>
          <a:extLst>
            <a:ext uri="{909E8E84-426E-40dd-AFC4-6F175D3DCCD1}">
              <a14:hiddenFill xmlns:a14="http://schemas.microsoft.com/office/drawing/2007/7/7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07/7/7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5122" name="WebBrowser1" r:id="rId2" imgW="7620120" imgH="4191120"/>
        </mc:Choice>
        <mc:Fallback>
          <p:control name="WebBrowser1" r:id="rId2" imgW="7620120" imgH="4191120">
            <p:pic>
              <p:nvPicPr>
                <p:cNvPr id="0" name="WebBrowser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28A0092B-C50C-407e-A947-70E740481C1C">
                      <a14:useLocalDpi xmlns:a14="http://schemas.microsoft.com/office/drawing/2007/7/7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5800" y="1066800"/>
                  <a:ext cx="7620000" cy="4191000"/>
                </a:xfrm>
                <a:prstGeom prst="rect">
                  <a:avLst/>
                </a:prstGeom>
                <a:noFill/>
                <a:extLst>
                  <a:ext uri="{91240B29-F687-4f45-9708-019B960494DF}">
                    <a14:hiddenLine xmlns:a14="http://schemas.microsoft.com/office/drawing/2007/7/7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07/7/7/main">
                      <a:effectLst>
                        <a:outerShdw blurRad="63500" dist="35921" dir="2700000" algn="ctr" rotWithShape="0">
                          <a:srgbClr val="808080" mc:Ignorable="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07/7/12/main" val="1989158051"/>
      </p:ext>
    </p:extLst>
  </p:cSld>
  <p:clrMapOvr>
    <a:masterClrMapping/>
  </p:clrMapOvr>
  <p:timing>
    <p:tnLst>
      <p:par>
        <p:cTn xmlns:p14="http://schemas.microsoft.com/office/powerpoint/2007/7/12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xmlns:mc="http://schemas.openxmlformats.org/markup-compatibility/2006" xmlns:a14="http://schemas.microsoft.com/office/drawing/2007/7/7/main" val="1F497D" mc:Ignorable=""/>
      </a:dk2>
      <a:lt2>
        <a:srgbClr xmlns:mc="http://schemas.openxmlformats.org/markup-compatibility/2006" xmlns:a14="http://schemas.microsoft.com/office/drawing/2007/7/7/main" val="EEECE1" mc:Ignorable=""/>
      </a:lt2>
      <a:accent1>
        <a:srgbClr xmlns:mc="http://schemas.openxmlformats.org/markup-compatibility/2006" xmlns:a14="http://schemas.microsoft.com/office/drawing/2007/7/7/main" val="4F81BD" mc:Ignorable=""/>
      </a:accent1>
      <a:accent2>
        <a:srgbClr xmlns:mc="http://schemas.openxmlformats.org/markup-compatibility/2006" xmlns:a14="http://schemas.microsoft.com/office/drawing/2007/7/7/main" val="C0504D" mc:Ignorable=""/>
      </a:accent2>
      <a:accent3>
        <a:srgbClr xmlns:mc="http://schemas.openxmlformats.org/markup-compatibility/2006" xmlns:a14="http://schemas.microsoft.com/office/drawing/2007/7/7/main" val="9BBB59" mc:Ignorable=""/>
      </a:accent3>
      <a:accent4>
        <a:srgbClr xmlns:mc="http://schemas.openxmlformats.org/markup-compatibility/2006" xmlns:a14="http://schemas.microsoft.com/office/drawing/2007/7/7/main" val="8064A2" mc:Ignorable=""/>
      </a:accent4>
      <a:accent5>
        <a:srgbClr xmlns:mc="http://schemas.openxmlformats.org/markup-compatibility/2006" xmlns:a14="http://schemas.microsoft.com/office/drawing/2007/7/7/main" val="4BACC6" mc:Ignorable=""/>
      </a:accent5>
      <a:accent6>
        <a:srgbClr xmlns:mc="http://schemas.openxmlformats.org/markup-compatibility/2006" xmlns:a14="http://schemas.microsoft.com/office/drawing/2007/7/7/main" val="F79646" mc:Ignorable=""/>
      </a:accent6>
      <a:hlink>
        <a:srgbClr xmlns:mc="http://schemas.openxmlformats.org/markup-compatibility/2006" xmlns:a14="http://schemas.microsoft.com/office/drawing/2007/7/7/main" val="0000FF" mc:Ignorable=""/>
      </a:hlink>
      <a:folHlink>
        <a:srgbClr xmlns:mc="http://schemas.openxmlformats.org/markup-compatibility/2006" xmlns:a14="http://schemas.microsoft.com/office/drawing/2007/7/7/main" val="800080" mc:Ignorable="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xmlns:mc="http://schemas.openxmlformats.org/markup-compatibility/2006" xmlns:a14="http://schemas.microsoft.com/office/drawing/2007/7/7/main" val="000000" mc:Ignorable="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xmlns:mc="http://schemas.openxmlformats.org/markup-compatibility/2006" xmlns:a14="http://schemas.microsoft.com/office/drawing/2007/7/7/main" val="000000" mc:Ignorable="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xmlns:mc="http://schemas.openxmlformats.org/markup-compatibility/2006" xmlns:a14="http://schemas.microsoft.com/office/drawing/2007/7/7/main" val="000000" mc:Ignorable="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outs:outSpaceData xmlns:outs="http://schemas.microsoft.com/office/2009/outspace/metadata">
  <outs:relatedDates>
    <outs:relatedDate>
      <outs:type>3</outs:type>
      <outs:displayName>Last Modified</outs:displayName>
      <outs:dateTime>2009-06-22T16:46:58Z</outs:dateTime>
      <outs:isPinned>true</outs:isPinned>
    </outs:relatedDate>
    <outs:relatedDate>
      <outs:type>2</outs:type>
      <outs:displayName>Created</outs:displayName>
      <outs:dateTime>2009-06-22T15:54:34Z</outs:dateTime>
      <outs:isPinned>true</outs:isPinned>
    </outs:relatedDate>
    <outs:relatedDate>
      <outs:type>4</outs:type>
      <outs:displayName>Last Printed</outs:displayName>
      <outs:dateTime/>
      <outs:isPinned>true</outs:isPinned>
    </outs:relatedDate>
  </outs:relatedDates>
  <outs:relatedDocuments>
    <outs:relatedDocument>
      <outs:type>2</outs:type>
      <outs:displayName>Other documents in current folder</outs:displayName>
      <outs:uri/>
      <outs:isPinned>true</outs:isPinned>
    </outs:relatedDocument>
  </outs:relatedDocuments>
  <outs:relatedPeople>
    <outs:relatedPeopleItem>
      <outs:category>Author</outs:category>
      <outs:people>
        <outs:relatedPerson>
          <outs:displayName>Aministrator</outs:displayName>
          <outs:accountName/>
        </outs:relatedPerson>
      </outs:people>
      <outs:source>0</outs:source>
      <outs:isPinned>true</outs:isPinned>
    </outs:relatedPeopleItem>
    <outs:relatedPeopleItem>
      <outs:category>Last modified by</outs:category>
      <outs:people>
        <outs:relatedPerson>
          <outs:displayName>Aministrator</outs:displayName>
          <outs:accountName/>
        </outs:relatedPerson>
      </outs:people>
      <outs:source>0</outs:source>
      <outs:isPinned>true</outs:isPinned>
    </outs:relatedPeopleItem>
    <outs:relatedPeopleItem>
      <outs:category>Manager</outs:category>
      <outs:people/>
      <outs:source>0</outs:source>
      <outs:isPinned>false</outs:isPinned>
    </outs:relatedPeopleItem>
  </outs:relatedPeople>
  <propertyMetadataList xmlns="http://schemas.microsoft.com/office/2009/outspace/metadata">
    <propertyMetadata>
      <type>0</type>
      <propertyId>2228224</propertyId>
      <propertyName/>
      <isPinned>true</isPinned>
    </propertyMetadata>
    <propertyMetadata>
      <type>0</type>
      <propertyId>1114115</propertyId>
      <propertyName/>
      <isPinned>true</isPinned>
    </propertyMetadata>
    <propertyMetadata>
      <type>0</type>
      <propertyId>1114117</propertyId>
      <propertyName/>
      <isPinned>true</isPinned>
    </propertyMetadata>
    <propertyMetadata>
      <type>0</type>
      <propertyId>589825</propertyId>
      <propertyName/>
      <isPinned>false</isPinned>
    </propertyMetadata>
    <propertyMetadata>
      <type>0</type>
      <propertyId>1114116</propertyId>
      <propertyName/>
      <isPinned>false</isPinned>
    </propertyMetadata>
    <propertyMetadata>
      <type>0</type>
      <propertyId>14</propertyId>
      <propertyName/>
      <isPinned>true</isPinned>
    </propertyMetadata>
    <propertyMetadata>
      <type>0</type>
      <propertyId>8</propertyId>
      <propertyName/>
      <isPinned>true</isPinned>
    </propertyMetadata>
    <propertyMetadata>
      <type>0</type>
      <propertyId>6</propertyId>
      <propertyName/>
      <isPinned>false</isPinned>
    </propertyMetadata>
    <propertyMetadata>
      <type>0</type>
      <propertyId>1114118</propertyId>
      <propertyName/>
      <isPinned>false</isPinned>
    </propertyMetadata>
    <propertyMetadata>
      <type>0</type>
      <propertyId>1179649</propertyId>
      <propertyName/>
      <isPinned>false</isPinned>
    </propertyMetadata>
    <propertyMetadata>
      <type>0</type>
      <propertyId>655365</propertyId>
      <propertyName/>
      <isPinned>false</isPinned>
    </propertyMetadata>
    <propertyMetadata>
      <type>0</type>
      <propertyId>1</propertyId>
      <propertyName/>
      <isPinned>false</isPinned>
    </propertyMetadata>
    <propertyMetadata>
      <type>0</type>
      <propertyId>0</propertyId>
      <propertyName/>
      <isPinned>true</isPinned>
    </propertyMetadata>
    <propertyMetadata>
      <type>0</type>
      <propertyId>13</propertyId>
      <propertyName/>
      <isPinned>false</isPinned>
    </propertyMetadata>
    <propertyMetadata>
      <type>0</type>
      <propertyId>1179653</propertyId>
      <propertyName/>
      <isPinned>false</isPinned>
    </propertyMetadata>
    <propertyMetadata>
      <type>0</type>
      <propertyId>22</propertyId>
      <propertyName/>
      <isPinned>false</isPinned>
    </propertyMetadata>
  </propertyMetadataList>
  <outs:corruptMetadataWasLost/>
</outs:outSpaceData>
</file>

<file path=customXml/itemProps1.xml><?xml version="1.0" encoding="utf-8"?>
<ds:datastoreItem xmlns:ds="http://schemas.openxmlformats.org/officeDocument/2006/customXml" ds:itemID="{A485BDDB-8217-4F8E-8966-A8A8D0802BF4}">
  <ds:schemaRefs>
    <ds:schemaRef ds:uri="http://schemas.microsoft.com/office/2009/outspace/meta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Aministrator</dc:creator>
  <cp:lastModifiedBy>Aministrator</cp:lastModifiedBy>
  <cp:revision>9</cp:revision>
  <dcterms:created xsi:type="dcterms:W3CDTF">2009-06-22T15:54:34Z</dcterms:created>
  <dcterms:modified xsi:type="dcterms:W3CDTF">2009-06-22T16:56:40Z</dcterms:modified>
</cp:coreProperties>
</file>