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5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25400"/>
  <ax:ocxPr ax:name="ExtentY" ax:value="15998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783F-454A-4DFB-A1B6-8B3011F7287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4ABC-AB3F-4B34-9EC3-FCF92EC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control" Target="../activeX/activeX7.xml"/><Relationship Id="rId7" Type="http://schemas.openxmlformats.org/officeDocument/2006/relationships/slide" Target="slide3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slide" Target="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wmf"/><Relationship Id="rId4" Type="http://schemas.openxmlformats.org/officeDocument/2006/relationships/control" Target="../activeX/activeX8.xml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3.xml"/><Relationship Id="rId7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jpeg"/><Relationship Id="rId5" Type="http://schemas.openxmlformats.org/officeDocument/2006/relationships/slide" Target="slide16.xml"/><Relationship Id="rId15" Type="http://schemas.openxmlformats.org/officeDocument/2006/relationships/image" Target="../media/image9.wmf"/><Relationship Id="rId10" Type="http://schemas.openxmlformats.org/officeDocument/2006/relationships/slide" Target="slide8.xml"/><Relationship Id="rId4" Type="http://schemas.openxmlformats.org/officeDocument/2006/relationships/image" Target="../media/image5.wmf"/><Relationship Id="rId9" Type="http://schemas.openxmlformats.org/officeDocument/2006/relationships/image" Target="../media/image6.jpeg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slide" Target="slide3.xml"/><Relationship Id="rId21" Type="http://schemas.openxmlformats.org/officeDocument/2006/relationships/audio" Target="../media/audio17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slide" Target="slide4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5" Type="http://schemas.openxmlformats.org/officeDocument/2006/relationships/audio" Target="../media/audio11.wav"/><Relationship Id="rId23" Type="http://schemas.openxmlformats.org/officeDocument/2006/relationships/audio" Target="../media/audio19.wav"/><Relationship Id="rId10" Type="http://schemas.openxmlformats.org/officeDocument/2006/relationships/audio" Target="../media/audio6.wav"/><Relationship Id="rId19" Type="http://schemas.openxmlformats.org/officeDocument/2006/relationships/audio" Target="../media/audio15.wav"/><Relationship Id="rId4" Type="http://schemas.openxmlformats.org/officeDocument/2006/relationships/slide" Target="slide5.xml"/><Relationship Id="rId9" Type="http://schemas.openxmlformats.org/officeDocument/2006/relationships/audio" Target="../media/audio5.wav"/><Relationship Id="rId14" Type="http://schemas.openxmlformats.org/officeDocument/2006/relationships/audio" Target="../media/audio10.wav"/><Relationship Id="rId22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41042" y="6488668"/>
            <a:ext cx="426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Welcome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fastest</a:t>
            </a:r>
            <a:r>
              <a:rPr lang="tr-TR" dirty="0" smtClean="0"/>
              <a:t> PowerPoint OS ever</a:t>
            </a:r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3379728" y="13823"/>
            <a:ext cx="2384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chemeClr val="accent1"/>
                </a:solidFill>
              </a:rPr>
              <a:t>TTOS 1.0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59832" y="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3059832" y="332656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10"/>
          <p:cNvSpPr/>
          <p:nvPr/>
        </p:nvSpPr>
        <p:spPr>
          <a:xfrm>
            <a:off x="3059832" y="665312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kdörtgen 11"/>
          <p:cNvSpPr/>
          <p:nvPr/>
        </p:nvSpPr>
        <p:spPr>
          <a:xfrm>
            <a:off x="2739936" y="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kdörtgen 12"/>
          <p:cNvSpPr/>
          <p:nvPr/>
        </p:nvSpPr>
        <p:spPr>
          <a:xfrm>
            <a:off x="2739936" y="3187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 13"/>
          <p:cNvSpPr/>
          <p:nvPr/>
        </p:nvSpPr>
        <p:spPr>
          <a:xfrm>
            <a:off x="2739936" y="651384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 14"/>
          <p:cNvSpPr/>
          <p:nvPr/>
        </p:nvSpPr>
        <p:spPr>
          <a:xfrm>
            <a:off x="2420040" y="-139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kdörtgen 15"/>
          <p:cNvSpPr/>
          <p:nvPr/>
        </p:nvSpPr>
        <p:spPr>
          <a:xfrm>
            <a:off x="2420040" y="3187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kdörtgen 16"/>
          <p:cNvSpPr/>
          <p:nvPr/>
        </p:nvSpPr>
        <p:spPr>
          <a:xfrm>
            <a:off x="2420040" y="651384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ezer\AppData\Local\Microsoft\Windows\Temporary Internet Files\Content.IE5\7IG21VV0\768px-User_icon_2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89" y="2636912"/>
            <a:ext cx="1298042" cy="12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zer\AppData\Local\Microsoft\Windows\Temporary Internet Files\Content.IE5\XYB9MU3W\bavu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40" y="2712742"/>
            <a:ext cx="1256308" cy="11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 rot="19462016">
            <a:off x="5083971" y="3101266"/>
            <a:ext cx="16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COMING SOON</a:t>
            </a:r>
            <a:endParaRPr lang="en-US" b="1" dirty="0"/>
          </a:p>
        </p:txBody>
      </p:sp>
      <p:sp>
        <p:nvSpPr>
          <p:cNvPr id="18" name="Komut Düğmesi: Özel 17">
            <a:hlinkClick r:id="" action="ppaction://hlinkshowjump?jump=endshow" highlightClick="1"/>
          </p:cNvPr>
          <p:cNvSpPr/>
          <p:nvPr/>
        </p:nvSpPr>
        <p:spPr>
          <a:xfrm>
            <a:off x="7956376" y="5815584"/>
            <a:ext cx="118762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4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5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2" name="Dikdörtgen 1">
            <a:hlinkClick r:id="rId6" action="ppaction://hlinksldjump"/>
          </p:cNvPr>
          <p:cNvSpPr/>
          <p:nvPr/>
        </p:nvSpPr>
        <p:spPr>
          <a:xfrm>
            <a:off x="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4" name="Dikdörtgen 13">
            <a:hlinkClick r:id="rId7" action="ppaction://hlinksldjump"/>
          </p:cNvPr>
          <p:cNvSpPr/>
          <p:nvPr/>
        </p:nvSpPr>
        <p:spPr>
          <a:xfrm>
            <a:off x="2286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4572000" y="476672"/>
            <a:ext cx="2286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16" name="Dikdörtgen 15">
            <a:hlinkClick r:id="rId8" action="ppaction://hlinksldjump"/>
          </p:cNvPr>
          <p:cNvSpPr/>
          <p:nvPr/>
        </p:nvSpPr>
        <p:spPr>
          <a:xfrm>
            <a:off x="6858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2" name="TextBox1" r:id="rId2" imgW="9144000" imgH="5324400"/>
        </mc:Choice>
        <mc:Fallback>
          <p:control name="TextBox1" r:id="rId2" imgW="9144000" imgH="53244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81075"/>
                  <a:ext cx="9144000" cy="532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12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4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5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2" name="Dikdörtgen 1">
            <a:hlinkClick r:id="rId6" action="ppaction://hlinksldjump"/>
          </p:cNvPr>
          <p:cNvSpPr/>
          <p:nvPr/>
        </p:nvSpPr>
        <p:spPr>
          <a:xfrm>
            <a:off x="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4" name="Dikdörtgen 13">
            <a:hlinkClick r:id="rId7" action="ppaction://hlinksldjump"/>
          </p:cNvPr>
          <p:cNvSpPr/>
          <p:nvPr/>
        </p:nvSpPr>
        <p:spPr>
          <a:xfrm>
            <a:off x="2286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5" name="Dikdörtgen 14">
            <a:hlinkClick r:id="rId8" action="ppaction://hlinksldjump"/>
          </p:cNvPr>
          <p:cNvSpPr/>
          <p:nvPr/>
        </p:nvSpPr>
        <p:spPr>
          <a:xfrm>
            <a:off x="4572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16" name="Dikdörtgen 15"/>
          <p:cNvSpPr/>
          <p:nvPr/>
        </p:nvSpPr>
        <p:spPr>
          <a:xfrm>
            <a:off x="6858000" y="476672"/>
            <a:ext cx="2286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6" name="TextBox1" r:id="rId2" imgW="9144000" imgH="5324400"/>
        </mc:Choice>
        <mc:Fallback>
          <p:control name="TextBox1" r:id="rId2" imgW="9144000" imgH="53244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81075"/>
                  <a:ext cx="9144000" cy="532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371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Games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Nothing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6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7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GoButton" r:id="rId2" imgW="466560" imgH="476280"/>
        </mc:Choice>
        <mc:Fallback>
          <p:control name="GoButton" r:id="rId2" imgW="466560" imgH="476280">
            <p:pic>
              <p:nvPicPr>
                <p:cNvPr id="0" name="GoButton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1013" y="0"/>
                  <a:ext cx="468312" cy="476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9" name="AdressBar" r:id="rId3" imgW="8029440" imgH="476280"/>
        </mc:Choice>
        <mc:Fallback>
          <p:control name="AdressBar" r:id="rId3" imgW="8029440" imgH="476280">
            <p:pic>
              <p:nvPicPr>
                <p:cNvPr id="0" name="AdressBar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27988" cy="476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0" name="Page" r:id="rId4" imgW="9144000" imgH="5759280"/>
        </mc:Choice>
        <mc:Fallback>
          <p:control name="Page" r:id="rId4" imgW="9144000" imgH="5759280">
            <p:pic>
              <p:nvPicPr>
                <p:cNvPr id="0" name="Page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49275"/>
                  <a:ext cx="9144000" cy="5759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40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Images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0" y="695059"/>
            <a:ext cx="1721800" cy="12913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00" y="695059"/>
            <a:ext cx="1721800" cy="12913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5059"/>
            <a:ext cx="1721800" cy="12913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059"/>
            <a:ext cx="1721800" cy="12913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0" y="2120639"/>
            <a:ext cx="1721800" cy="12913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27" y="2137650"/>
            <a:ext cx="1721800" cy="129135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7650"/>
            <a:ext cx="1721800" cy="12913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7" y="2137650"/>
            <a:ext cx="1721800" cy="12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5483" y="2852936"/>
            <a:ext cx="165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TTOS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87938" y="2685612"/>
            <a:ext cx="7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TTech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31625" y="35916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Prototype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Info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 1.0</a:t>
            </a:r>
          </a:p>
          <a:p>
            <a:pPr algn="ctr"/>
            <a:r>
              <a:rPr lang="tr-TR" dirty="0" err="1" smtClean="0"/>
              <a:t>Codename</a:t>
            </a:r>
            <a:r>
              <a:rPr lang="tr-TR" dirty="0" smtClean="0"/>
              <a:t> </a:t>
            </a:r>
            <a:r>
              <a:rPr lang="tr-TR" dirty="0" err="1" smtClean="0"/>
              <a:t>Legend</a:t>
            </a:r>
            <a:endParaRPr lang="en-US" dirty="0" smtClean="0"/>
          </a:p>
          <a:p>
            <a:pPr algn="ctr"/>
            <a:r>
              <a:rPr lang="en-US" dirty="0" smtClean="0"/>
              <a:t>© </a:t>
            </a:r>
            <a:r>
              <a:rPr lang="tr-TR" dirty="0" err="1" smtClean="0"/>
              <a:t>TTech</a:t>
            </a:r>
            <a:r>
              <a:rPr lang="tr-TR" dirty="0" smtClean="0"/>
              <a:t> </a:t>
            </a:r>
            <a:r>
              <a:rPr lang="en-US" dirty="0" smtClean="0"/>
              <a:t>2015. </a:t>
            </a:r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384012" y="620688"/>
            <a:ext cx="2384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chemeClr val="accent1"/>
                </a:solidFill>
              </a:rPr>
              <a:t>TTOS 1.0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064116" y="606865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kdörtgen 16"/>
          <p:cNvSpPr/>
          <p:nvPr/>
        </p:nvSpPr>
        <p:spPr>
          <a:xfrm>
            <a:off x="3064116" y="939521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kdörtgen 17"/>
          <p:cNvSpPr/>
          <p:nvPr/>
        </p:nvSpPr>
        <p:spPr>
          <a:xfrm>
            <a:off x="3064116" y="1272177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kdörtgen 18"/>
          <p:cNvSpPr/>
          <p:nvPr/>
        </p:nvSpPr>
        <p:spPr>
          <a:xfrm>
            <a:off x="2744220" y="606865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kdörtgen 19"/>
          <p:cNvSpPr/>
          <p:nvPr/>
        </p:nvSpPr>
        <p:spPr>
          <a:xfrm>
            <a:off x="2744220" y="925593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kdörtgen 20"/>
          <p:cNvSpPr/>
          <p:nvPr/>
        </p:nvSpPr>
        <p:spPr>
          <a:xfrm>
            <a:off x="2744220" y="1258249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kdörtgen 21"/>
          <p:cNvSpPr/>
          <p:nvPr/>
        </p:nvSpPr>
        <p:spPr>
          <a:xfrm>
            <a:off x="2424324" y="592937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kdörtgen 22"/>
          <p:cNvSpPr/>
          <p:nvPr/>
        </p:nvSpPr>
        <p:spPr>
          <a:xfrm>
            <a:off x="2424324" y="925593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/>
          <p:cNvSpPr/>
          <p:nvPr/>
        </p:nvSpPr>
        <p:spPr>
          <a:xfrm>
            <a:off x="2424324" y="1258249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5483" y="2852936"/>
            <a:ext cx="165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TTOS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87938" y="2685612"/>
            <a:ext cx="7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TTech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31625" y="35916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Prototype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Program Files\Microsoft Office\MEDIA\CAGCAT10\j0293236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3" y="260648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ut Düğmesi: Özel 8">
            <a:hlinkClick r:id="rId5" action="ppaction://hlinksldjump" highlightClick="1"/>
          </p:cNvPr>
          <p:cNvSpPr/>
          <p:nvPr/>
        </p:nvSpPr>
        <p:spPr>
          <a:xfrm>
            <a:off x="8009744" y="5750408"/>
            <a:ext cx="1042416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End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0" y="0"/>
            <a:ext cx="9144000" cy="48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End</a:t>
            </a:r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0" y="480748"/>
            <a:ext cx="9144000" cy="6377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Select a </a:t>
            </a:r>
            <a:r>
              <a:rPr lang="tr-TR" dirty="0" err="1" smtClean="0"/>
              <a:t>thing</a:t>
            </a:r>
            <a:r>
              <a:rPr lang="tr-TR" dirty="0"/>
              <a:t>.</a:t>
            </a:r>
            <a:endParaRPr lang="tr-TR" dirty="0" smtClean="0"/>
          </a:p>
        </p:txBody>
      </p:sp>
      <p:sp>
        <p:nvSpPr>
          <p:cNvPr id="12" name="Komut Düğmesi: Özel 11">
            <a:hlinkClick r:id="" action="ppaction://hlinkshowjump?jump=endshow" highlightClick="1"/>
          </p:cNvPr>
          <p:cNvSpPr/>
          <p:nvPr/>
        </p:nvSpPr>
        <p:spPr>
          <a:xfrm>
            <a:off x="6588224" y="6236021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</a:t>
            </a:r>
            <a:endParaRPr lang="en-US" dirty="0"/>
          </a:p>
        </p:txBody>
      </p:sp>
      <p:sp>
        <p:nvSpPr>
          <p:cNvPr id="13" name="Komut Düğmesi: Özel 12">
            <a:hlinkClick r:id="rId6" action="ppaction://hlinksldjump" highlightClick="1"/>
          </p:cNvPr>
          <p:cNvSpPr/>
          <p:nvPr/>
        </p:nvSpPr>
        <p:spPr>
          <a:xfrm>
            <a:off x="7884368" y="6236021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</a:t>
            </a:r>
            <a:endParaRPr lang="en-US" dirty="0"/>
          </a:p>
        </p:txBody>
      </p:sp>
      <p:sp>
        <p:nvSpPr>
          <p:cNvPr id="14" name="Komut Düğmesi: Özel 13">
            <a:hlinkClick r:id="rId7" action="ppaction://hlinksldjump" highlightClick="1"/>
          </p:cNvPr>
          <p:cNvSpPr/>
          <p:nvPr/>
        </p:nvSpPr>
        <p:spPr>
          <a:xfrm>
            <a:off x="8530952" y="6236021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</a:t>
            </a:r>
            <a:endParaRPr lang="en-US" dirty="0"/>
          </a:p>
        </p:txBody>
      </p:sp>
      <p:sp>
        <p:nvSpPr>
          <p:cNvPr id="16" name="Komut Düğmesi: Özel 15">
            <a:hlinkClick r:id="rId6" action="ppaction://hlinksldjump" highlightClick="1"/>
          </p:cNvPr>
          <p:cNvSpPr/>
          <p:nvPr/>
        </p:nvSpPr>
        <p:spPr>
          <a:xfrm>
            <a:off x="7236296" y="6236021"/>
            <a:ext cx="521208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41042" y="6488668"/>
            <a:ext cx="426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Welcome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fastest</a:t>
            </a:r>
            <a:r>
              <a:rPr lang="tr-TR" dirty="0" smtClean="0"/>
              <a:t> PowerPoint OS ever</a:t>
            </a:r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3379728" y="13823"/>
            <a:ext cx="2384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chemeClr val="accent1"/>
                </a:solidFill>
              </a:rPr>
              <a:t>TTOS 1.0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59832" y="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3059832" y="332656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10"/>
          <p:cNvSpPr/>
          <p:nvPr/>
        </p:nvSpPr>
        <p:spPr>
          <a:xfrm>
            <a:off x="3059832" y="665312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kdörtgen 11"/>
          <p:cNvSpPr/>
          <p:nvPr/>
        </p:nvSpPr>
        <p:spPr>
          <a:xfrm>
            <a:off x="2739936" y="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kdörtgen 12"/>
          <p:cNvSpPr/>
          <p:nvPr/>
        </p:nvSpPr>
        <p:spPr>
          <a:xfrm>
            <a:off x="2739936" y="3187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 13"/>
          <p:cNvSpPr/>
          <p:nvPr/>
        </p:nvSpPr>
        <p:spPr>
          <a:xfrm>
            <a:off x="2739936" y="651384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 14"/>
          <p:cNvSpPr/>
          <p:nvPr/>
        </p:nvSpPr>
        <p:spPr>
          <a:xfrm>
            <a:off x="2420040" y="-139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kdörtgen 15"/>
          <p:cNvSpPr/>
          <p:nvPr/>
        </p:nvSpPr>
        <p:spPr>
          <a:xfrm>
            <a:off x="2420040" y="31872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kdörtgen 16"/>
          <p:cNvSpPr/>
          <p:nvPr/>
        </p:nvSpPr>
        <p:spPr>
          <a:xfrm>
            <a:off x="2420040" y="651384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ezer\AppData\Local\Microsoft\Windows\Temporary Internet Files\Content.IE5\7IG21VV0\768px-User_icon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89" y="2636912"/>
            <a:ext cx="1298042" cy="12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mut Düğmesi: İleri veya Sonraki 3">
            <a:hlinkClick r:id="rId5" action="ppaction://hlinksldjump" highlightClick="1"/>
          </p:cNvPr>
          <p:cNvSpPr/>
          <p:nvPr/>
        </p:nvSpPr>
        <p:spPr>
          <a:xfrm>
            <a:off x="5652120" y="3860800"/>
            <a:ext cx="288305" cy="280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Geri veya Önceki 5">
            <a:hlinkClick r:id="rId6" action="ppaction://hlinksldjump" highlightClick="1"/>
          </p:cNvPr>
          <p:cNvSpPr/>
          <p:nvPr/>
        </p:nvSpPr>
        <p:spPr>
          <a:xfrm>
            <a:off x="3362694" y="3860800"/>
            <a:ext cx="288305" cy="2809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TextBox1" r:id="rId2" imgW="1866960" imgH="285840"/>
        </mc:Choice>
        <mc:Fallback>
          <p:control name="TextBox1" r:id="rId2" imgW="1866960" imgH="2858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8400" y="3860800"/>
                  <a:ext cx="1871663" cy="280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94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3384012" y="2719431"/>
            <a:ext cx="2384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chemeClr val="accent1"/>
                </a:solidFill>
              </a:rPr>
              <a:t>TTOS 1.0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64116" y="270560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3064116" y="3038264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3064116" y="337092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10"/>
          <p:cNvSpPr/>
          <p:nvPr/>
        </p:nvSpPr>
        <p:spPr>
          <a:xfrm>
            <a:off x="2744220" y="2705608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kdörtgen 11"/>
          <p:cNvSpPr/>
          <p:nvPr/>
        </p:nvSpPr>
        <p:spPr>
          <a:xfrm>
            <a:off x="2744220" y="3024336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kdörtgen 12"/>
          <p:cNvSpPr/>
          <p:nvPr/>
        </p:nvSpPr>
        <p:spPr>
          <a:xfrm>
            <a:off x="2744220" y="3356992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 13"/>
          <p:cNvSpPr/>
          <p:nvPr/>
        </p:nvSpPr>
        <p:spPr>
          <a:xfrm>
            <a:off x="2424324" y="2691680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 14"/>
          <p:cNvSpPr/>
          <p:nvPr/>
        </p:nvSpPr>
        <p:spPr>
          <a:xfrm>
            <a:off x="2424324" y="3024336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kdörtgen 15"/>
          <p:cNvSpPr/>
          <p:nvPr/>
        </p:nvSpPr>
        <p:spPr>
          <a:xfrm>
            <a:off x="2424324" y="3356992"/>
            <a:ext cx="31989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5483" y="2852936"/>
            <a:ext cx="165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TTOS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87938" y="2685612"/>
            <a:ext cx="7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TTech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31625" y="35916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Prototype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293236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25" y="1900057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omut Düğmesi: Özel 7">
            <a:hlinkClick r:id="rId5" action="ppaction://hlinksldjump" highlightClick="1"/>
          </p:cNvPr>
          <p:cNvSpPr/>
          <p:nvPr/>
        </p:nvSpPr>
        <p:spPr>
          <a:xfrm>
            <a:off x="8009744" y="5750408"/>
            <a:ext cx="1042416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End</a:t>
            </a:r>
            <a:endParaRPr lang="en-US" dirty="0"/>
          </a:p>
        </p:txBody>
      </p:sp>
      <p:sp>
        <p:nvSpPr>
          <p:cNvPr id="9" name="Music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79512" y="203322"/>
            <a:ext cx="1331640" cy="126953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ocuments">
            <a:hlinkClick r:id="rId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925725" y="283079"/>
            <a:ext cx="964307" cy="125214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Tezer\AppData\Local\Microsoft\Windows\Temporary Internet Files\Content.IE5\XYB9MU3W\Video-Icon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3" y="290960"/>
            <a:ext cx="1403226" cy="14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ezer\AppData\Local\Microsoft\Windows\Temporary Internet Files\Content.IE5\U30EX0B2\2325865367_13993ccdc7[1]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21" y="260646"/>
            <a:ext cx="2135586" cy="14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ezer\AppData\Local\Microsoft\Windows\Temporary Internet Files\Content.IE5\XYB9MU3W\Video_Game_Barnstar_Hires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86" y="297574"/>
            <a:ext cx="1490036" cy="14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\Microsoft Office\MEDIA\CAGCAT10\j0335112.wm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7" y="1747838"/>
            <a:ext cx="1307106" cy="13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hoto">
            <a:hlinkClick r:id="rId1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871992" y="1887239"/>
            <a:ext cx="1408931" cy="1028303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5483" y="2852936"/>
            <a:ext cx="165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TTOS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87938" y="2685612"/>
            <a:ext cx="7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TTech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31625" y="35916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Prototype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Music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7" name="Komut Düğmesi: İleri veya Sonraki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251520" y="6926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Clap</a:t>
            </a:r>
            <a:endParaRPr lang="en-US" dirty="0"/>
          </a:p>
        </p:txBody>
      </p:sp>
      <p:sp>
        <p:nvSpPr>
          <p:cNvPr id="25" name="Komut Düğmesi: İleri veya Sonraki 24">
            <a:hlinkClick r:id="rId4" action="ppaction://hlinksldjump" highlightClick="1">
              <a:snd r:embed="rId6" name="bomb.wav"/>
            </a:hlinkClick>
          </p:cNvPr>
          <p:cNvSpPr/>
          <p:nvPr/>
        </p:nvSpPr>
        <p:spPr>
          <a:xfrm>
            <a:off x="251520" y="190115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Bomb</a:t>
            </a:r>
            <a:endParaRPr lang="en-US" dirty="0"/>
          </a:p>
        </p:txBody>
      </p:sp>
      <p:sp>
        <p:nvSpPr>
          <p:cNvPr id="26" name="Komut Düğmesi: İleri veya Sonraki 25">
            <a:hlinkClick r:id="rId4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251520" y="3111819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Bell</a:t>
            </a:r>
            <a:endParaRPr lang="en-US" dirty="0"/>
          </a:p>
        </p:txBody>
      </p:sp>
      <p:sp>
        <p:nvSpPr>
          <p:cNvPr id="27" name="Komut Düğmesi: İleri veya Sonraki 26">
            <a:hlinkClick r:id="rId4" action="ppaction://hlinksldjump" highlightClick="1">
              <a:snd r:embed="rId8" name="type.wav"/>
            </a:hlinkClick>
          </p:cNvPr>
          <p:cNvSpPr/>
          <p:nvPr/>
        </p:nvSpPr>
        <p:spPr>
          <a:xfrm>
            <a:off x="251520" y="4355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Typewriter</a:t>
            </a:r>
            <a:endParaRPr lang="en-US" dirty="0"/>
          </a:p>
        </p:txBody>
      </p:sp>
      <p:sp>
        <p:nvSpPr>
          <p:cNvPr id="28" name="Komut Düğmesi: İleri veya Sonraki 27">
            <a:hlinkClick r:id="rId4" action="ppaction://hlinksldjump" highlightClick="1">
              <a:snd r:embed="rId9" name="breeze.wav"/>
            </a:hlinkClick>
          </p:cNvPr>
          <p:cNvSpPr/>
          <p:nvPr/>
        </p:nvSpPr>
        <p:spPr>
          <a:xfrm>
            <a:off x="1446336" y="6926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Breeze</a:t>
            </a:r>
            <a:endParaRPr lang="en-US" dirty="0"/>
          </a:p>
        </p:txBody>
      </p:sp>
      <p:sp>
        <p:nvSpPr>
          <p:cNvPr id="29" name="Komut Düğmesi: İleri veya Sonraki 28">
            <a:hlinkClick r:id="rId4" action="ppaction://hlinksldjump" highlightClick="1">
              <a:snd r:embed="rId10" name="whoosh.wav"/>
            </a:hlinkClick>
          </p:cNvPr>
          <p:cNvSpPr/>
          <p:nvPr/>
        </p:nvSpPr>
        <p:spPr>
          <a:xfrm>
            <a:off x="1446336" y="190115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Speed</a:t>
            </a:r>
            <a:endParaRPr lang="en-US" dirty="0"/>
          </a:p>
        </p:txBody>
      </p:sp>
      <p:sp>
        <p:nvSpPr>
          <p:cNvPr id="30" name="Komut Düğmesi: İleri veya Sonraki 29">
            <a:hlinkClick r:id="rId4" action="ppaction://hlinksldjump" highlightClick="1">
              <a:snd r:embed="rId11" name="camera.wav"/>
            </a:hlinkClick>
          </p:cNvPr>
          <p:cNvSpPr/>
          <p:nvPr/>
        </p:nvSpPr>
        <p:spPr>
          <a:xfrm>
            <a:off x="1446336" y="3111819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Camera</a:t>
            </a:r>
            <a:endParaRPr lang="en-US" dirty="0"/>
          </a:p>
        </p:txBody>
      </p:sp>
      <p:sp>
        <p:nvSpPr>
          <p:cNvPr id="31" name="Komut Düğmesi: İleri veya Sonraki 30">
            <a:hlinkClick r:id="rId4" action="ppaction://hlinksldjump" highlightClick="1">
              <a:snd r:embed="rId12" name="push.wav"/>
            </a:hlinkClick>
          </p:cNvPr>
          <p:cNvSpPr/>
          <p:nvPr/>
        </p:nvSpPr>
        <p:spPr>
          <a:xfrm>
            <a:off x="1446336" y="4355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Tab</a:t>
            </a:r>
            <a:endParaRPr lang="en-US" dirty="0"/>
          </a:p>
        </p:txBody>
      </p:sp>
      <p:sp>
        <p:nvSpPr>
          <p:cNvPr id="32" name="Komut Düğmesi: İleri veya Sonraki 31">
            <a:hlinkClick r:id="rId4" action="ppaction://hlinksldjump" highlightClick="1">
              <a:snd r:embed="rId13" name="laser.wav"/>
            </a:hlinkClick>
          </p:cNvPr>
          <p:cNvSpPr/>
          <p:nvPr/>
        </p:nvSpPr>
        <p:spPr>
          <a:xfrm>
            <a:off x="2657012" y="6926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Laser</a:t>
            </a:r>
            <a:endParaRPr lang="en-US" dirty="0"/>
          </a:p>
        </p:txBody>
      </p:sp>
      <p:sp>
        <p:nvSpPr>
          <p:cNvPr id="33" name="Komut Düğmesi: İleri veya Sonraki 32">
            <a:hlinkClick r:id="rId4" action="ppaction://hlinksldjump" highlightClick="1">
              <a:snd r:embed="rId14" name="coin.wav"/>
            </a:hlinkClick>
          </p:cNvPr>
          <p:cNvSpPr/>
          <p:nvPr/>
        </p:nvSpPr>
        <p:spPr>
          <a:xfrm>
            <a:off x="2657012" y="190115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Coin</a:t>
            </a:r>
            <a:endParaRPr lang="en-US" dirty="0"/>
          </a:p>
        </p:txBody>
      </p:sp>
      <p:sp>
        <p:nvSpPr>
          <p:cNvPr id="34" name="Komut Düğmesi: İleri veya Sonraki 33">
            <a:hlinkClick r:id="rId4" action="ppaction://hlinksldjump" highlightClick="1">
              <a:snd r:embed="rId15" name="arrow.wav"/>
            </a:hlinkClick>
          </p:cNvPr>
          <p:cNvSpPr/>
          <p:nvPr/>
        </p:nvSpPr>
        <p:spPr>
          <a:xfrm>
            <a:off x="2657012" y="3111819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Arrow</a:t>
            </a:r>
            <a:endParaRPr lang="en-US" dirty="0"/>
          </a:p>
        </p:txBody>
      </p:sp>
      <p:sp>
        <p:nvSpPr>
          <p:cNvPr id="35" name="Komut Düğmesi: İleri veya Sonraki 34">
            <a:hlinkClick r:id="rId4" action="ppaction://hlinksldjump" highlightClick="1">
              <a:snd r:embed="rId16" name="explode.wav"/>
            </a:hlinkClick>
          </p:cNvPr>
          <p:cNvSpPr/>
          <p:nvPr/>
        </p:nvSpPr>
        <p:spPr>
          <a:xfrm>
            <a:off x="2657012" y="436205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Explosion</a:t>
            </a:r>
            <a:endParaRPr lang="en-US" dirty="0"/>
          </a:p>
        </p:txBody>
      </p:sp>
      <p:sp>
        <p:nvSpPr>
          <p:cNvPr id="36" name="Komut Düğmesi: İleri veya Sonraki 35">
            <a:hlinkClick r:id="rId4" action="ppaction://hlinksldjump" highlightClick="1">
              <a:snd r:embed="rId17" name="wind.wav"/>
            </a:hlinkClick>
          </p:cNvPr>
          <p:cNvSpPr/>
          <p:nvPr/>
        </p:nvSpPr>
        <p:spPr>
          <a:xfrm>
            <a:off x="3882807" y="6926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Wind</a:t>
            </a:r>
            <a:endParaRPr lang="en-US" dirty="0"/>
          </a:p>
        </p:txBody>
      </p:sp>
      <p:sp>
        <p:nvSpPr>
          <p:cNvPr id="37" name="Komut Düğmesi: İleri veya Sonraki 36">
            <a:hlinkClick r:id="rId4" action="ppaction://hlinksldjump" highlightClick="1">
              <a:snd r:embed="rId18" name="hammer.wav"/>
            </a:hlinkClick>
          </p:cNvPr>
          <p:cNvSpPr/>
          <p:nvPr/>
        </p:nvSpPr>
        <p:spPr>
          <a:xfrm>
            <a:off x="3882807" y="190115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Slide</a:t>
            </a:r>
            <a:r>
              <a:rPr lang="tr-TR" dirty="0" smtClean="0"/>
              <a:t> </a:t>
            </a:r>
            <a:r>
              <a:rPr lang="tr-TR" dirty="0" err="1" smtClean="0"/>
              <a:t>Projector</a:t>
            </a:r>
            <a:endParaRPr lang="en-US" dirty="0"/>
          </a:p>
        </p:txBody>
      </p:sp>
      <p:sp>
        <p:nvSpPr>
          <p:cNvPr id="38" name="Komut Düğmesi: İleri veya Sonraki 37">
            <a:hlinkClick r:id="rId4" action="ppaction://hlinksldjump" highlightClick="1">
              <a:snd r:embed="rId19" name="click.wav"/>
            </a:hlinkClick>
          </p:cNvPr>
          <p:cNvSpPr/>
          <p:nvPr/>
        </p:nvSpPr>
        <p:spPr>
          <a:xfrm>
            <a:off x="3882807" y="312766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Click</a:t>
            </a:r>
            <a:endParaRPr lang="en-US" dirty="0"/>
          </a:p>
        </p:txBody>
      </p:sp>
      <p:sp>
        <p:nvSpPr>
          <p:cNvPr id="39" name="Komut Düğmesi: İleri veya Sonraki 38">
            <a:hlinkClick r:id="rId4" action="ppaction://hlinksldjump" highlightClick="1">
              <a:snd r:embed="rId20" name="drumroll.wav"/>
            </a:hlinkClick>
          </p:cNvPr>
          <p:cNvSpPr/>
          <p:nvPr/>
        </p:nvSpPr>
        <p:spPr>
          <a:xfrm>
            <a:off x="3882807" y="436205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Unnamed</a:t>
            </a:r>
            <a:endParaRPr lang="en-US" dirty="0"/>
          </a:p>
        </p:txBody>
      </p:sp>
      <p:sp>
        <p:nvSpPr>
          <p:cNvPr id="40" name="Komut Düğmesi: İleri veya Sonraki 39">
            <a:hlinkClick r:id="rId4" action="ppaction://hlinksldjump" highlightClick="1">
              <a:snd r:embed="rId21" name="suction.wav"/>
            </a:hlinkClick>
          </p:cNvPr>
          <p:cNvSpPr/>
          <p:nvPr/>
        </p:nvSpPr>
        <p:spPr>
          <a:xfrm>
            <a:off x="5077623" y="6926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Vacuum</a:t>
            </a:r>
            <a:endParaRPr lang="en-US" dirty="0"/>
          </a:p>
        </p:txBody>
      </p:sp>
      <p:sp>
        <p:nvSpPr>
          <p:cNvPr id="41" name="Komut Düğmesi: İleri veya Sonraki 40">
            <a:hlinkClick r:id="rId4" action="ppaction://hlinksldjump" highlightClick="1">
              <a:snd r:embed="rId22" name="voltage.wav"/>
            </a:hlinkClick>
          </p:cNvPr>
          <p:cNvSpPr/>
          <p:nvPr/>
        </p:nvSpPr>
        <p:spPr>
          <a:xfrm>
            <a:off x="5077623" y="190115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Voltage</a:t>
            </a:r>
            <a:endParaRPr lang="en-US" dirty="0"/>
          </a:p>
        </p:txBody>
      </p:sp>
      <p:sp>
        <p:nvSpPr>
          <p:cNvPr id="42" name="Komut Düğmesi: İleri veya Sonraki 41">
            <a:hlinkClick r:id="rId4" action="ppaction://hlinksldjump" highlightClick="1">
              <a:snd r:embed="rId23" name="cashreg.wav"/>
            </a:hlinkClick>
          </p:cNvPr>
          <p:cNvSpPr/>
          <p:nvPr/>
        </p:nvSpPr>
        <p:spPr>
          <a:xfrm>
            <a:off x="5077623" y="314624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Cash </a:t>
            </a:r>
            <a:r>
              <a:rPr lang="tr-TR" dirty="0" err="1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Documents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Nothing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2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Videos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3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pic>
        <p:nvPicPr>
          <p:cNvPr id="4113" name="Picture 17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2954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95" y="1238570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89" y="1556792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1293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Program Files\Microsoft Office\MEDIA\OFFICE14\Bullets\BD10253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39" y="537086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:\Program Files\Microsoft Office\MEDIA\OFFICE14\Bullets\BD15018_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4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5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0" y="476672"/>
            <a:ext cx="2286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4" name="Dikdörtgen 13">
            <a:hlinkClick r:id="rId6" action="ppaction://hlinksldjump"/>
          </p:cNvPr>
          <p:cNvSpPr/>
          <p:nvPr/>
        </p:nvSpPr>
        <p:spPr>
          <a:xfrm>
            <a:off x="2286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5" name="Dikdörtgen 14">
            <a:hlinkClick r:id="rId7" action="ppaction://hlinksldjump"/>
          </p:cNvPr>
          <p:cNvSpPr/>
          <p:nvPr/>
        </p:nvSpPr>
        <p:spPr>
          <a:xfrm>
            <a:off x="4572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16" name="Dikdörtgen 15">
            <a:hlinkClick r:id="rId8" action="ppaction://hlinksldjump"/>
          </p:cNvPr>
          <p:cNvSpPr/>
          <p:nvPr/>
        </p:nvSpPr>
        <p:spPr>
          <a:xfrm>
            <a:off x="6858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4" name="TextBox1" r:id="rId2" imgW="9144000" imgH="5324400"/>
        </mc:Choice>
        <mc:Fallback>
          <p:control name="TextBox1" r:id="rId2" imgW="9144000" imgH="53244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81075"/>
                  <a:ext cx="9144000" cy="532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79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mut Düğmesi: Özel 5">
            <a:hlinkClick r:id="rId4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TTOS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Notes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0" y="476672"/>
            <a:ext cx="9144000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omut Düğmesi: Özel 9">
            <a:hlinkClick r:id="rId5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en-US" dirty="0"/>
          </a:p>
        </p:txBody>
      </p:sp>
      <p:sp>
        <p:nvSpPr>
          <p:cNvPr id="2" name="Dikdörtgen 1">
            <a:hlinkClick r:id="rId6" action="ppaction://hlinksldjump"/>
          </p:cNvPr>
          <p:cNvSpPr/>
          <p:nvPr/>
        </p:nvSpPr>
        <p:spPr>
          <a:xfrm>
            <a:off x="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4" name="Dikdörtgen 13"/>
          <p:cNvSpPr/>
          <p:nvPr/>
        </p:nvSpPr>
        <p:spPr>
          <a:xfrm>
            <a:off x="2286000" y="476672"/>
            <a:ext cx="2286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5" name="Dikdörtgen 14">
            <a:hlinkClick r:id="rId7" action="ppaction://hlinksldjump"/>
          </p:cNvPr>
          <p:cNvSpPr/>
          <p:nvPr/>
        </p:nvSpPr>
        <p:spPr>
          <a:xfrm>
            <a:off x="4572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16" name="Dikdörtgen 15">
            <a:hlinkClick r:id="rId8" action="ppaction://hlinksldjump"/>
          </p:cNvPr>
          <p:cNvSpPr/>
          <p:nvPr/>
        </p:nvSpPr>
        <p:spPr>
          <a:xfrm>
            <a:off x="6858000" y="476672"/>
            <a:ext cx="2286000" cy="476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8" name="TextBox1" r:id="rId2" imgW="9144000" imgH="5324400"/>
        </mc:Choice>
        <mc:Fallback>
          <p:control name="TextBox1" r:id="rId2" imgW="9144000" imgH="53244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81075"/>
                  <a:ext cx="9144000" cy="532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53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135</Words>
  <Application>Microsoft Office PowerPoint</Application>
  <PresentationFormat>Ekran Gösterisi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Tezer</dc:creator>
  <cp:lastModifiedBy>Tezer</cp:lastModifiedBy>
  <cp:revision>17</cp:revision>
  <dcterms:created xsi:type="dcterms:W3CDTF">2015-06-29T10:28:22Z</dcterms:created>
  <dcterms:modified xsi:type="dcterms:W3CDTF">2015-08-14T08:11:24Z</dcterms:modified>
</cp:coreProperties>
</file>