
<file path=[Content_Types].xml><?xml version="1.0" encoding="utf-8"?>
<Types xmlns="http://schemas.openxmlformats.org/package/2006/content-types">
  <Default ContentType="image/jpeg" Extension="jpg"/>
  <Default ContentType="image/gif" Extension="gif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25" roundtripDataSignature="AMtx7mgMXdnUXsdfkkSnn1fxbq9vT5wxe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5" Type="http://customschemas.google.com/relationships/presentationmetadata" Target="meta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6" name="Google Shape;226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7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9" name="Google Shape;239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2" name="Google Shape;252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3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5" name="Google Shape;265;p1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2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4" name="Google Shape;274;p1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3" name="Google Shape;283;p1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0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2" name="Google Shape;292;p1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7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9" name="Google Shape;309;p1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3" name="Google Shape;323;p1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0" name="Shape 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Google Shape;341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2" name="Google Shape;342;p1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9" name="Google Shape;149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8" name="Google Shape;158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9" name="Google Shape;189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8" name="Google Shape;198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3" name="Google Shape;213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oş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2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aşlık, Dikey Metin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3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30"/>
          <p:cNvSpPr txBox="1"/>
          <p:nvPr>
            <p:ph idx="1" type="body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3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3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3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key Başlık ve Metin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31"/>
          <p:cNvSpPr txBox="1"/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31"/>
          <p:cNvSpPr txBox="1"/>
          <p:nvPr>
            <p:ph idx="1" type="body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3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3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3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aşlık Slaydı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2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2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aşlık ve İçerik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2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2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2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2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2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ölüm Üstbilgisi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24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24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2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2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2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İki İçerik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2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25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6" name="Google Shape;36;p25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2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2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2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Karşılaştırma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26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26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26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26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2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2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2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Yalnızca Başlık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2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2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2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aşlıklı İçerik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8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8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28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2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2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aşlıklı Resim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9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9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4" name="Google Shape;64;p29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2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2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20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slide" Target="/ppt/slides/slide2.xml"/><Relationship Id="rId4" Type="http://schemas.openxmlformats.org/officeDocument/2006/relationships/image" Target="../media/image13.png"/><Relationship Id="rId5" Type="http://schemas.openxmlformats.org/officeDocument/2006/relationships/image" Target="../media/image4.gif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slide" Target="/ppt/slides/slide4.xml"/><Relationship Id="rId4" Type="http://schemas.openxmlformats.org/officeDocument/2006/relationships/slide" Target="/ppt/slides/slide3.xml"/><Relationship Id="rId5" Type="http://schemas.openxmlformats.org/officeDocument/2006/relationships/slide" Target="/ppt/slides/slide9.xml"/><Relationship Id="rId6" Type="http://schemas.openxmlformats.org/officeDocument/2006/relationships/slide" Target="/ppt/slides/slide11.xml"/><Relationship Id="rId7" Type="http://schemas.openxmlformats.org/officeDocument/2006/relationships/slide" Target="/ppt/slides/slide12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slide" Target="/ppt/slides/slide4.xml"/><Relationship Id="rId4" Type="http://schemas.openxmlformats.org/officeDocument/2006/relationships/slide" Target="/ppt/slides/slide3.xml"/><Relationship Id="rId5" Type="http://schemas.openxmlformats.org/officeDocument/2006/relationships/slide" Target="/ppt/slides/slide9.xml"/><Relationship Id="rId6" Type="http://schemas.openxmlformats.org/officeDocument/2006/relationships/slide" Target="/ppt/slides/slide10.xml"/><Relationship Id="rId7" Type="http://schemas.openxmlformats.org/officeDocument/2006/relationships/slide" Target="/ppt/slides/slide12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slide" Target="/ppt/slides/slide4.xml"/><Relationship Id="rId4" Type="http://schemas.openxmlformats.org/officeDocument/2006/relationships/slide" Target="/ppt/slides/slide3.xml"/><Relationship Id="rId5" Type="http://schemas.openxmlformats.org/officeDocument/2006/relationships/slide" Target="/ppt/slides/slide9.xml"/><Relationship Id="rId6" Type="http://schemas.openxmlformats.org/officeDocument/2006/relationships/slide" Target="/ppt/slides/slide10.xml"/><Relationship Id="rId7" Type="http://schemas.openxmlformats.org/officeDocument/2006/relationships/slide" Target="/ppt/slides/slide11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slide" Target="/ppt/slides/slide4.xml"/><Relationship Id="rId4" Type="http://schemas.openxmlformats.org/officeDocument/2006/relationships/slide" Target="/ppt/slides/slide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Relationship Id="rId3" Type="http://schemas.openxmlformats.org/officeDocument/2006/relationships/slide" Target="/ppt/slides/slide4.xml"/><Relationship Id="rId4" Type="http://schemas.openxmlformats.org/officeDocument/2006/relationships/slide" Target="/ppt/slides/slide3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Relationship Id="rId3" Type="http://schemas.openxmlformats.org/officeDocument/2006/relationships/slide" Target="/ppt/slides/slide4.xml"/><Relationship Id="rId4" Type="http://schemas.openxmlformats.org/officeDocument/2006/relationships/slide" Target="/ppt/slides/slide3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Relationship Id="rId3" Type="http://schemas.openxmlformats.org/officeDocument/2006/relationships/slide" Target="/ppt/slides/slide4.xml"/><Relationship Id="rId4" Type="http://schemas.openxmlformats.org/officeDocument/2006/relationships/slide" Target="/ppt/slides/slide3.xml"/><Relationship Id="rId9" Type="http://schemas.openxmlformats.org/officeDocument/2006/relationships/image" Target="../media/image8.jpg"/><Relationship Id="rId5" Type="http://schemas.openxmlformats.org/officeDocument/2006/relationships/image" Target="../media/image5.jpg"/><Relationship Id="rId6" Type="http://schemas.openxmlformats.org/officeDocument/2006/relationships/image" Target="../media/image11.jpg"/><Relationship Id="rId7" Type="http://schemas.openxmlformats.org/officeDocument/2006/relationships/image" Target="../media/image17.jpg"/><Relationship Id="rId8" Type="http://schemas.openxmlformats.org/officeDocument/2006/relationships/image" Target="../media/image1.jpg"/><Relationship Id="rId11" Type="http://schemas.openxmlformats.org/officeDocument/2006/relationships/image" Target="../media/image14.jpg"/><Relationship Id="rId10" Type="http://schemas.openxmlformats.org/officeDocument/2006/relationships/image" Target="../media/image10.jpg"/><Relationship Id="rId12" Type="http://schemas.openxmlformats.org/officeDocument/2006/relationships/image" Target="../media/image6.jp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Relationship Id="rId3" Type="http://schemas.openxmlformats.org/officeDocument/2006/relationships/slide" Target="/ppt/slides/slide4.xml"/><Relationship Id="rId4" Type="http://schemas.openxmlformats.org/officeDocument/2006/relationships/slide" Target="/ppt/slides/slide3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Relationship Id="rId3" Type="http://schemas.openxmlformats.org/officeDocument/2006/relationships/slide" Target="/ppt/slides/slide3.xml"/><Relationship Id="rId4" Type="http://schemas.openxmlformats.org/officeDocument/2006/relationships/slide" Target="/ppt/slides/slide17.xml"/><Relationship Id="rId9" Type="http://schemas.openxmlformats.org/officeDocument/2006/relationships/slide" Target="/ppt/slides/slide1.xml"/><Relationship Id="rId5" Type="http://schemas.openxmlformats.org/officeDocument/2006/relationships/image" Target="../media/image15.png"/><Relationship Id="rId6" Type="http://schemas.openxmlformats.org/officeDocument/2006/relationships/slide" Target="/ppt/slides/slide18.xml"/><Relationship Id="rId7" Type="http://schemas.openxmlformats.org/officeDocument/2006/relationships/slide" Target="/ppt/slides/slide1.xml"/><Relationship Id="rId8" Type="http://schemas.openxmlformats.org/officeDocument/2006/relationships/slide" Target="/ppt/slides/slide4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Relationship Id="rId3" Type="http://schemas.openxmlformats.org/officeDocument/2006/relationships/slide" Target="/ppt/slides/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3.png"/><Relationship Id="rId4" Type="http://schemas.openxmlformats.org/officeDocument/2006/relationships/slide" Target="/ppt/slides/slide3.xml"/><Relationship Id="rId5" Type="http://schemas.openxmlformats.org/officeDocument/2006/relationships/slide" Target="/ppt/slides/slide1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slide" Target="/ppt/slides/slide4.xml"/></Relationships>
</file>

<file path=ppt/slides/_rels/slide4.xml.rels><?xml version="1.0" encoding="UTF-8" standalone="yes"?><Relationships xmlns="http://schemas.openxmlformats.org/package/2006/relationships"><Relationship Id="rId20" Type="http://schemas.openxmlformats.org/officeDocument/2006/relationships/slide" Target="/ppt/slides/slide15.xml"/><Relationship Id="rId22" Type="http://schemas.openxmlformats.org/officeDocument/2006/relationships/slide" Target="/ppt/slides/slide15.xml"/><Relationship Id="rId21" Type="http://schemas.openxmlformats.org/officeDocument/2006/relationships/slide" Target="/ppt/slides/slide15.xml"/><Relationship Id="rId24" Type="http://schemas.openxmlformats.org/officeDocument/2006/relationships/slide" Target="/ppt/slides/slide9.xml"/><Relationship Id="rId23" Type="http://schemas.openxmlformats.org/officeDocument/2006/relationships/slide" Target="/ppt/slides/slide15.xm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slide" Target="/ppt/slides/slide3.xml"/><Relationship Id="rId4" Type="http://schemas.openxmlformats.org/officeDocument/2006/relationships/slide" Target="/ppt/slides/slide18.xml"/><Relationship Id="rId9" Type="http://schemas.openxmlformats.org/officeDocument/2006/relationships/slide" Target="/ppt/slides/slide13.xml"/><Relationship Id="rId26" Type="http://schemas.openxmlformats.org/officeDocument/2006/relationships/slide" Target="/ppt/slides/slide14.xml"/><Relationship Id="rId25" Type="http://schemas.openxmlformats.org/officeDocument/2006/relationships/slide" Target="/ppt/slides/slide13.xml"/><Relationship Id="rId28" Type="http://schemas.openxmlformats.org/officeDocument/2006/relationships/slide" Target="/ppt/slides/slide6.xml"/><Relationship Id="rId27" Type="http://schemas.openxmlformats.org/officeDocument/2006/relationships/slide" Target="/ppt/slides/slide6.xml"/><Relationship Id="rId5" Type="http://schemas.openxmlformats.org/officeDocument/2006/relationships/slide" Target="/ppt/slides/slide5.xml"/><Relationship Id="rId6" Type="http://schemas.openxmlformats.org/officeDocument/2006/relationships/slide" Target="/ppt/slides/slide7.xml"/><Relationship Id="rId29" Type="http://schemas.openxmlformats.org/officeDocument/2006/relationships/slide" Target="/ppt/slides/slide6.xml"/><Relationship Id="rId7" Type="http://schemas.openxmlformats.org/officeDocument/2006/relationships/slide" Target="/ppt/slides/slide15.xml"/><Relationship Id="rId8" Type="http://schemas.openxmlformats.org/officeDocument/2006/relationships/slide" Target="/ppt/slides/slide9.xml"/><Relationship Id="rId31" Type="http://schemas.openxmlformats.org/officeDocument/2006/relationships/slide" Target="/ppt/slides/slide16.xml"/><Relationship Id="rId30" Type="http://schemas.openxmlformats.org/officeDocument/2006/relationships/slide" Target="/ppt/slides/slide8.xml"/><Relationship Id="rId11" Type="http://schemas.openxmlformats.org/officeDocument/2006/relationships/slide" Target="/ppt/slides/slide8.xml"/><Relationship Id="rId10" Type="http://schemas.openxmlformats.org/officeDocument/2006/relationships/slide" Target="/ppt/slides/slide6.xml"/><Relationship Id="rId13" Type="http://schemas.openxmlformats.org/officeDocument/2006/relationships/slide" Target="/ppt/slides/slide17.xml"/><Relationship Id="rId12" Type="http://schemas.openxmlformats.org/officeDocument/2006/relationships/slide" Target="/ppt/slides/slide14.xml"/><Relationship Id="rId15" Type="http://schemas.openxmlformats.org/officeDocument/2006/relationships/slide" Target="/ppt/slides/slide5.xml"/><Relationship Id="rId14" Type="http://schemas.openxmlformats.org/officeDocument/2006/relationships/slide" Target="/ppt/slides/slide5.xml"/><Relationship Id="rId17" Type="http://schemas.openxmlformats.org/officeDocument/2006/relationships/slide" Target="/ppt/slides/slide15.xml"/><Relationship Id="rId16" Type="http://schemas.openxmlformats.org/officeDocument/2006/relationships/slide" Target="/ppt/slides/slide7.xml"/><Relationship Id="rId19" Type="http://schemas.openxmlformats.org/officeDocument/2006/relationships/slide" Target="/ppt/slides/slide15.xml"/><Relationship Id="rId18" Type="http://schemas.openxmlformats.org/officeDocument/2006/relationships/slide" Target="/ppt/slides/slide15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slide" Target="/ppt/slides/slide4.xml"/><Relationship Id="rId4" Type="http://schemas.openxmlformats.org/officeDocument/2006/relationships/slide" Target="/ppt/slides/slide3.xml"/></Relationships>
</file>

<file path=ppt/slides/_rels/slide6.xml.rels><?xml version="1.0" encoding="UTF-8" standalone="yes"?><Relationships xmlns="http://schemas.openxmlformats.org/package/2006/relationships"><Relationship Id="rId20" Type="http://schemas.openxmlformats.org/officeDocument/2006/relationships/slide" Target="/ppt/slides/slide6.xml"/><Relationship Id="rId22" Type="http://schemas.openxmlformats.org/officeDocument/2006/relationships/slide" Target="/ppt/slides/slide6.xml"/><Relationship Id="rId21" Type="http://schemas.openxmlformats.org/officeDocument/2006/relationships/slide" Target="/ppt/slides/slide6.xml"/><Relationship Id="rId23" Type="http://schemas.openxmlformats.org/officeDocument/2006/relationships/slide" Target="/ppt/slides/slide6.xm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slide" Target="/ppt/slides/slide4.xml"/><Relationship Id="rId4" Type="http://schemas.openxmlformats.org/officeDocument/2006/relationships/slide" Target="/ppt/slides/slide3.xml"/><Relationship Id="rId9" Type="http://schemas.openxmlformats.org/officeDocument/2006/relationships/slide" Target="/ppt/slides/slide6.xml"/><Relationship Id="rId5" Type="http://schemas.openxmlformats.org/officeDocument/2006/relationships/slide" Target="/ppt/slides/slide6.xml"/><Relationship Id="rId6" Type="http://schemas.openxmlformats.org/officeDocument/2006/relationships/slide" Target="/ppt/slides/slide6.xml"/><Relationship Id="rId7" Type="http://schemas.openxmlformats.org/officeDocument/2006/relationships/slide" Target="/ppt/slides/slide6.xml"/><Relationship Id="rId8" Type="http://schemas.openxmlformats.org/officeDocument/2006/relationships/slide" Target="/ppt/slides/slide6.xml"/><Relationship Id="rId11" Type="http://schemas.openxmlformats.org/officeDocument/2006/relationships/slide" Target="/ppt/slides/slide6.xml"/><Relationship Id="rId10" Type="http://schemas.openxmlformats.org/officeDocument/2006/relationships/slide" Target="/ppt/slides/slide6.xml"/><Relationship Id="rId13" Type="http://schemas.openxmlformats.org/officeDocument/2006/relationships/slide" Target="/ppt/slides/slide6.xml"/><Relationship Id="rId12" Type="http://schemas.openxmlformats.org/officeDocument/2006/relationships/slide" Target="/ppt/slides/slide6.xml"/><Relationship Id="rId15" Type="http://schemas.openxmlformats.org/officeDocument/2006/relationships/slide" Target="/ppt/slides/slide6.xml"/><Relationship Id="rId14" Type="http://schemas.openxmlformats.org/officeDocument/2006/relationships/slide" Target="/ppt/slides/slide6.xml"/><Relationship Id="rId17" Type="http://schemas.openxmlformats.org/officeDocument/2006/relationships/slide" Target="/ppt/slides/slide6.xml"/><Relationship Id="rId16" Type="http://schemas.openxmlformats.org/officeDocument/2006/relationships/slide" Target="/ppt/slides/slide6.xml"/><Relationship Id="rId19" Type="http://schemas.openxmlformats.org/officeDocument/2006/relationships/slide" Target="/ppt/slides/slide6.xml"/><Relationship Id="rId18" Type="http://schemas.openxmlformats.org/officeDocument/2006/relationships/slide" Target="/ppt/slides/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slide" Target="/ppt/slides/slide4.xml"/><Relationship Id="rId4" Type="http://schemas.openxmlformats.org/officeDocument/2006/relationships/slide" Target="/ppt/slides/slide3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slide" Target="/ppt/slides/slide4.xml"/><Relationship Id="rId4" Type="http://schemas.openxmlformats.org/officeDocument/2006/relationships/slide" Target="/ppt/slides/slide3.xml"/><Relationship Id="rId9" Type="http://schemas.openxmlformats.org/officeDocument/2006/relationships/image" Target="../media/image9.gif"/><Relationship Id="rId5" Type="http://schemas.openxmlformats.org/officeDocument/2006/relationships/image" Target="../media/image12.gif"/><Relationship Id="rId6" Type="http://schemas.openxmlformats.org/officeDocument/2006/relationships/image" Target="../media/image7.gif"/><Relationship Id="rId7" Type="http://schemas.openxmlformats.org/officeDocument/2006/relationships/image" Target="../media/image16.gif"/><Relationship Id="rId8" Type="http://schemas.openxmlformats.org/officeDocument/2006/relationships/image" Target="../media/image2.gif"/><Relationship Id="rId10" Type="http://schemas.openxmlformats.org/officeDocument/2006/relationships/image" Target="../media/image3.gif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slide" Target="/ppt/slides/slide4.xml"/><Relationship Id="rId4" Type="http://schemas.openxmlformats.org/officeDocument/2006/relationships/slide" Target="/ppt/slides/slide3.xml"/><Relationship Id="rId5" Type="http://schemas.openxmlformats.org/officeDocument/2006/relationships/slide" Target="/ppt/slides/slide10.xml"/><Relationship Id="rId6" Type="http://schemas.openxmlformats.org/officeDocument/2006/relationships/slide" Target="/ppt/slides/slide11.xml"/><Relationship Id="rId7" Type="http://schemas.openxmlformats.org/officeDocument/2006/relationships/slide" Target="/ppt/slides/slide1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/>
        </p:nvSpPr>
        <p:spPr>
          <a:xfrm>
            <a:off x="2441042" y="6488668"/>
            <a:ext cx="4261937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Welcome to the fastest PowerPoint OS ever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C:\Users\Tezer\AppData\Local\Microsoft\Windows\Temporary Internet Files\Content.IE5\7IG21VV0\768px-User_icon_2.svg[1].png" id="85" name="Google Shape;85;p1">
            <a:hlinkClick action="ppaction://hlinksldjump" r:id="rId3"/>
          </p:cNvPr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922989" y="2636912"/>
            <a:ext cx="1298042" cy="1298042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1"/>
          <p:cNvSpPr/>
          <p:nvPr/>
        </p:nvSpPr>
        <p:spPr>
          <a:xfrm>
            <a:off x="7956376" y="5815584"/>
            <a:ext cx="1187624" cy="1042416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Shutdown</a:t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"/>
          <p:cNvSpPr/>
          <p:nvPr/>
        </p:nvSpPr>
        <p:spPr>
          <a:xfrm>
            <a:off x="5441274" y="0"/>
            <a:ext cx="959688" cy="997968"/>
          </a:xfrm>
          <a:prstGeom prst="rect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tr-TR" sz="9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 b="0" i="0" sz="96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C:\Users\Tezer\AppData\Local\Microsoft\Windows\Temporary Internet Files\Content.IE5\XYB9MU3W\cVtz0[1].gif" id="88" name="Google Shape;88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000787" y="2735452"/>
            <a:ext cx="1400175" cy="1133475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"/>
          <p:cNvSpPr txBox="1"/>
          <p:nvPr/>
        </p:nvSpPr>
        <p:spPr>
          <a:xfrm rot="-2137984">
            <a:off x="5083971" y="3101266"/>
            <a:ext cx="164814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tr-TR" sz="1800" u="none" cap="none" strike="noStrik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COMING SOON</a:t>
            </a:r>
            <a:endParaRPr b="1" sz="180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"/>
          <p:cNvSpPr/>
          <p:nvPr/>
        </p:nvSpPr>
        <p:spPr>
          <a:xfrm>
            <a:off x="2619017" y="0"/>
            <a:ext cx="2779989" cy="997968"/>
          </a:xfrm>
          <a:prstGeom prst="rect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TTOS</a:t>
            </a:r>
            <a:endParaRPr sz="9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10"/>
          <p:cNvSpPr/>
          <p:nvPr/>
        </p:nvSpPr>
        <p:spPr>
          <a:xfrm>
            <a:off x="0" y="6381328"/>
            <a:ext cx="9144000" cy="476672"/>
          </a:xfrm>
          <a:prstGeom prst="rect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9" name="Google Shape;229;p10">
            <a:hlinkClick action="ppaction://hlinksldjump" r:id="rId3"/>
          </p:cNvPr>
          <p:cNvSpPr/>
          <p:nvPr/>
        </p:nvSpPr>
        <p:spPr>
          <a:xfrm>
            <a:off x="0" y="6381328"/>
            <a:ext cx="971600" cy="47667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 cap="flat" cmpd="sng" w="381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TTOS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0" name="Google Shape;230;p10"/>
          <p:cNvSpPr/>
          <p:nvPr/>
        </p:nvSpPr>
        <p:spPr>
          <a:xfrm>
            <a:off x="0" y="0"/>
            <a:ext cx="9144000" cy="476672"/>
          </a:xfrm>
          <a:prstGeom prst="rect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Notes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1" name="Google Shape;231;p10"/>
          <p:cNvSpPr/>
          <p:nvPr/>
        </p:nvSpPr>
        <p:spPr>
          <a:xfrm>
            <a:off x="0" y="476672"/>
            <a:ext cx="9144000" cy="5904656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2" name="Google Shape;232;p10">
            <a:hlinkClick action="ppaction://hlinksldjump" r:id="rId4"/>
          </p:cNvPr>
          <p:cNvSpPr/>
          <p:nvPr/>
        </p:nvSpPr>
        <p:spPr>
          <a:xfrm>
            <a:off x="8676456" y="0"/>
            <a:ext cx="467544" cy="47667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 cap="flat" cmpd="sng" w="381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3" name="Google Shape;233;p10">
            <a:hlinkClick action="ppaction://hlinksldjump" r:id="rId5"/>
          </p:cNvPr>
          <p:cNvSpPr/>
          <p:nvPr/>
        </p:nvSpPr>
        <p:spPr>
          <a:xfrm>
            <a:off x="0" y="476672"/>
            <a:ext cx="2286000" cy="476672"/>
          </a:xfrm>
          <a:prstGeom prst="rect">
            <a:avLst/>
          </a:prstGeom>
          <a:gradFill>
            <a:gsLst>
              <a:gs pos="0">
                <a:srgbClr val="BABABA"/>
              </a:gs>
              <a:gs pos="35000">
                <a:srgbClr val="CFCFCF"/>
              </a:gs>
              <a:gs pos="100000">
                <a:srgbClr val="EDEDED"/>
              </a:gs>
            </a:gsLst>
            <a:lin ang="16200000" scaled="0"/>
          </a:gra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4" name="Google Shape;234;p10"/>
          <p:cNvSpPr/>
          <p:nvPr/>
        </p:nvSpPr>
        <p:spPr>
          <a:xfrm>
            <a:off x="2286000" y="476672"/>
            <a:ext cx="2286000" cy="476672"/>
          </a:xfrm>
          <a:prstGeom prst="rect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5" name="Google Shape;235;p10">
            <a:hlinkClick action="ppaction://hlinksldjump" r:id="rId6"/>
          </p:cNvPr>
          <p:cNvSpPr/>
          <p:nvPr/>
        </p:nvSpPr>
        <p:spPr>
          <a:xfrm>
            <a:off x="4572000" y="476672"/>
            <a:ext cx="2286000" cy="476672"/>
          </a:xfrm>
          <a:prstGeom prst="rect">
            <a:avLst/>
          </a:prstGeom>
          <a:gradFill>
            <a:gsLst>
              <a:gs pos="0">
                <a:srgbClr val="BABABA"/>
              </a:gs>
              <a:gs pos="35000">
                <a:srgbClr val="CFCFCF"/>
              </a:gs>
              <a:gs pos="100000">
                <a:srgbClr val="EDEDED"/>
              </a:gs>
            </a:gsLst>
            <a:lin ang="16200000" scaled="0"/>
          </a:gra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6" name="Google Shape;236;p10">
            <a:hlinkClick action="ppaction://hlinksldjump" r:id="rId7"/>
          </p:cNvPr>
          <p:cNvSpPr/>
          <p:nvPr/>
        </p:nvSpPr>
        <p:spPr>
          <a:xfrm>
            <a:off x="6858000" y="476672"/>
            <a:ext cx="2286000" cy="476672"/>
          </a:xfrm>
          <a:prstGeom prst="rect">
            <a:avLst/>
          </a:prstGeom>
          <a:gradFill>
            <a:gsLst>
              <a:gs pos="0">
                <a:srgbClr val="BABABA"/>
              </a:gs>
              <a:gs pos="35000">
                <a:srgbClr val="CFCFCF"/>
              </a:gs>
              <a:gs pos="100000">
                <a:srgbClr val="EDEDED"/>
              </a:gs>
            </a:gsLst>
            <a:lin ang="16200000" scaled="0"/>
          </a:gra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11"/>
          <p:cNvSpPr/>
          <p:nvPr/>
        </p:nvSpPr>
        <p:spPr>
          <a:xfrm>
            <a:off x="0" y="6381328"/>
            <a:ext cx="9144000" cy="476672"/>
          </a:xfrm>
          <a:prstGeom prst="rect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2" name="Google Shape;242;p11">
            <a:hlinkClick action="ppaction://hlinksldjump" r:id="rId3"/>
          </p:cNvPr>
          <p:cNvSpPr/>
          <p:nvPr/>
        </p:nvSpPr>
        <p:spPr>
          <a:xfrm>
            <a:off x="0" y="6381328"/>
            <a:ext cx="971600" cy="47667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 cap="flat" cmpd="sng" w="381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TTOS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3" name="Google Shape;243;p11"/>
          <p:cNvSpPr/>
          <p:nvPr/>
        </p:nvSpPr>
        <p:spPr>
          <a:xfrm>
            <a:off x="0" y="0"/>
            <a:ext cx="9144000" cy="476672"/>
          </a:xfrm>
          <a:prstGeom prst="rect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Notes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4" name="Google Shape;244;p11"/>
          <p:cNvSpPr/>
          <p:nvPr/>
        </p:nvSpPr>
        <p:spPr>
          <a:xfrm>
            <a:off x="0" y="476672"/>
            <a:ext cx="9144000" cy="5904656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5" name="Google Shape;245;p11">
            <a:hlinkClick action="ppaction://hlinksldjump" r:id="rId4"/>
          </p:cNvPr>
          <p:cNvSpPr/>
          <p:nvPr/>
        </p:nvSpPr>
        <p:spPr>
          <a:xfrm>
            <a:off x="8676456" y="0"/>
            <a:ext cx="467544" cy="47667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 cap="flat" cmpd="sng" w="381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6" name="Google Shape;246;p11">
            <a:hlinkClick action="ppaction://hlinksldjump" r:id="rId5"/>
          </p:cNvPr>
          <p:cNvSpPr/>
          <p:nvPr/>
        </p:nvSpPr>
        <p:spPr>
          <a:xfrm>
            <a:off x="0" y="476672"/>
            <a:ext cx="2286000" cy="476672"/>
          </a:xfrm>
          <a:prstGeom prst="rect">
            <a:avLst/>
          </a:prstGeom>
          <a:gradFill>
            <a:gsLst>
              <a:gs pos="0">
                <a:srgbClr val="BABABA"/>
              </a:gs>
              <a:gs pos="35000">
                <a:srgbClr val="CFCFCF"/>
              </a:gs>
              <a:gs pos="100000">
                <a:srgbClr val="EDEDED"/>
              </a:gs>
            </a:gsLst>
            <a:lin ang="16200000" scaled="0"/>
          </a:gra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7" name="Google Shape;247;p11">
            <a:hlinkClick action="ppaction://hlinksldjump" r:id="rId6"/>
          </p:cNvPr>
          <p:cNvSpPr/>
          <p:nvPr/>
        </p:nvSpPr>
        <p:spPr>
          <a:xfrm>
            <a:off x="2286000" y="476672"/>
            <a:ext cx="2286000" cy="476672"/>
          </a:xfrm>
          <a:prstGeom prst="rect">
            <a:avLst/>
          </a:prstGeom>
          <a:gradFill>
            <a:gsLst>
              <a:gs pos="0">
                <a:srgbClr val="BABABA"/>
              </a:gs>
              <a:gs pos="35000">
                <a:srgbClr val="CFCFCF"/>
              </a:gs>
              <a:gs pos="100000">
                <a:srgbClr val="EDEDED"/>
              </a:gs>
            </a:gsLst>
            <a:lin ang="16200000" scaled="0"/>
          </a:gra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8" name="Google Shape;248;p11"/>
          <p:cNvSpPr/>
          <p:nvPr/>
        </p:nvSpPr>
        <p:spPr>
          <a:xfrm>
            <a:off x="4572000" y="476672"/>
            <a:ext cx="2286000" cy="476672"/>
          </a:xfrm>
          <a:prstGeom prst="rect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9" name="Google Shape;249;p11">
            <a:hlinkClick action="ppaction://hlinksldjump" r:id="rId7"/>
          </p:cNvPr>
          <p:cNvSpPr/>
          <p:nvPr/>
        </p:nvSpPr>
        <p:spPr>
          <a:xfrm>
            <a:off x="6858000" y="476672"/>
            <a:ext cx="2286000" cy="476672"/>
          </a:xfrm>
          <a:prstGeom prst="rect">
            <a:avLst/>
          </a:prstGeom>
          <a:gradFill>
            <a:gsLst>
              <a:gs pos="0">
                <a:srgbClr val="BABABA"/>
              </a:gs>
              <a:gs pos="35000">
                <a:srgbClr val="CFCFCF"/>
              </a:gs>
              <a:gs pos="100000">
                <a:srgbClr val="EDEDED"/>
              </a:gs>
            </a:gsLst>
            <a:lin ang="16200000" scaled="0"/>
          </a:gra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3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12"/>
          <p:cNvSpPr/>
          <p:nvPr/>
        </p:nvSpPr>
        <p:spPr>
          <a:xfrm>
            <a:off x="0" y="6381328"/>
            <a:ext cx="9144000" cy="476672"/>
          </a:xfrm>
          <a:prstGeom prst="rect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5" name="Google Shape;255;p12">
            <a:hlinkClick action="ppaction://hlinksldjump" r:id="rId3"/>
          </p:cNvPr>
          <p:cNvSpPr/>
          <p:nvPr/>
        </p:nvSpPr>
        <p:spPr>
          <a:xfrm>
            <a:off x="0" y="6381328"/>
            <a:ext cx="971600" cy="47667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 cap="flat" cmpd="sng" w="381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TTOS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6" name="Google Shape;256;p12"/>
          <p:cNvSpPr/>
          <p:nvPr/>
        </p:nvSpPr>
        <p:spPr>
          <a:xfrm>
            <a:off x="0" y="0"/>
            <a:ext cx="9144000" cy="476672"/>
          </a:xfrm>
          <a:prstGeom prst="rect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Notes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7" name="Google Shape;257;p12"/>
          <p:cNvSpPr/>
          <p:nvPr/>
        </p:nvSpPr>
        <p:spPr>
          <a:xfrm>
            <a:off x="0" y="476672"/>
            <a:ext cx="9144000" cy="5904656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8" name="Google Shape;258;p12">
            <a:hlinkClick action="ppaction://hlinksldjump" r:id="rId4"/>
          </p:cNvPr>
          <p:cNvSpPr/>
          <p:nvPr/>
        </p:nvSpPr>
        <p:spPr>
          <a:xfrm>
            <a:off x="8676456" y="0"/>
            <a:ext cx="467544" cy="47667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 cap="flat" cmpd="sng" w="381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9" name="Google Shape;259;p12">
            <a:hlinkClick action="ppaction://hlinksldjump" r:id="rId5"/>
          </p:cNvPr>
          <p:cNvSpPr/>
          <p:nvPr/>
        </p:nvSpPr>
        <p:spPr>
          <a:xfrm>
            <a:off x="0" y="476672"/>
            <a:ext cx="2286000" cy="476672"/>
          </a:xfrm>
          <a:prstGeom prst="rect">
            <a:avLst/>
          </a:prstGeom>
          <a:gradFill>
            <a:gsLst>
              <a:gs pos="0">
                <a:srgbClr val="BABABA"/>
              </a:gs>
              <a:gs pos="35000">
                <a:srgbClr val="CFCFCF"/>
              </a:gs>
              <a:gs pos="100000">
                <a:srgbClr val="EDEDED"/>
              </a:gs>
            </a:gsLst>
            <a:lin ang="16200000" scaled="0"/>
          </a:gra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0" name="Google Shape;260;p12">
            <a:hlinkClick action="ppaction://hlinksldjump" r:id="rId6"/>
          </p:cNvPr>
          <p:cNvSpPr/>
          <p:nvPr/>
        </p:nvSpPr>
        <p:spPr>
          <a:xfrm>
            <a:off x="2286000" y="476672"/>
            <a:ext cx="2286000" cy="476672"/>
          </a:xfrm>
          <a:prstGeom prst="rect">
            <a:avLst/>
          </a:prstGeom>
          <a:gradFill>
            <a:gsLst>
              <a:gs pos="0">
                <a:srgbClr val="BABABA"/>
              </a:gs>
              <a:gs pos="35000">
                <a:srgbClr val="CFCFCF"/>
              </a:gs>
              <a:gs pos="100000">
                <a:srgbClr val="EDEDED"/>
              </a:gs>
            </a:gsLst>
            <a:lin ang="16200000" scaled="0"/>
          </a:gra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1" name="Google Shape;261;p12">
            <a:hlinkClick action="ppaction://hlinksldjump" r:id="rId7"/>
          </p:cNvPr>
          <p:cNvSpPr/>
          <p:nvPr/>
        </p:nvSpPr>
        <p:spPr>
          <a:xfrm>
            <a:off x="4572000" y="476672"/>
            <a:ext cx="2286000" cy="476672"/>
          </a:xfrm>
          <a:prstGeom prst="rect">
            <a:avLst/>
          </a:prstGeom>
          <a:gradFill>
            <a:gsLst>
              <a:gs pos="0">
                <a:srgbClr val="BABABA"/>
              </a:gs>
              <a:gs pos="35000">
                <a:srgbClr val="CFCFCF"/>
              </a:gs>
              <a:gs pos="100000">
                <a:srgbClr val="EDEDED"/>
              </a:gs>
            </a:gsLst>
            <a:lin ang="16200000" scaled="0"/>
          </a:gra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2" name="Google Shape;262;p12"/>
          <p:cNvSpPr/>
          <p:nvPr/>
        </p:nvSpPr>
        <p:spPr>
          <a:xfrm>
            <a:off x="6858000" y="476672"/>
            <a:ext cx="2286000" cy="476672"/>
          </a:xfrm>
          <a:prstGeom prst="rect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6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13"/>
          <p:cNvSpPr/>
          <p:nvPr/>
        </p:nvSpPr>
        <p:spPr>
          <a:xfrm>
            <a:off x="0" y="6381328"/>
            <a:ext cx="9144000" cy="476672"/>
          </a:xfrm>
          <a:prstGeom prst="rect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8" name="Google Shape;268;p13">
            <a:hlinkClick action="ppaction://hlinksldjump" r:id="rId3"/>
          </p:cNvPr>
          <p:cNvSpPr/>
          <p:nvPr/>
        </p:nvSpPr>
        <p:spPr>
          <a:xfrm>
            <a:off x="0" y="6381328"/>
            <a:ext cx="971600" cy="47667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 cap="flat" cmpd="sng" w="381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TTOS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9" name="Google Shape;269;p13"/>
          <p:cNvSpPr/>
          <p:nvPr/>
        </p:nvSpPr>
        <p:spPr>
          <a:xfrm>
            <a:off x="0" y="0"/>
            <a:ext cx="9144000" cy="476672"/>
          </a:xfrm>
          <a:prstGeom prst="rect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Calendar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0" name="Google Shape;270;p13"/>
          <p:cNvSpPr/>
          <p:nvPr/>
        </p:nvSpPr>
        <p:spPr>
          <a:xfrm>
            <a:off x="0" y="476672"/>
            <a:ext cx="9144000" cy="5904656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It’s too hard to make a calendar.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-Tuna Tezer aka TTech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1" name="Google Shape;271;p13">
            <a:hlinkClick action="ppaction://hlinksldjump" r:id="rId4"/>
          </p:cNvPr>
          <p:cNvSpPr/>
          <p:nvPr/>
        </p:nvSpPr>
        <p:spPr>
          <a:xfrm>
            <a:off x="8676456" y="0"/>
            <a:ext cx="467544" cy="47667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 cap="flat" cmpd="sng" w="381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5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p14"/>
          <p:cNvSpPr/>
          <p:nvPr/>
        </p:nvSpPr>
        <p:spPr>
          <a:xfrm>
            <a:off x="0" y="6381328"/>
            <a:ext cx="9144000" cy="476672"/>
          </a:xfrm>
          <a:prstGeom prst="rect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7" name="Google Shape;277;p14">
            <a:hlinkClick action="ppaction://hlinksldjump" r:id="rId3"/>
          </p:cNvPr>
          <p:cNvSpPr/>
          <p:nvPr/>
        </p:nvSpPr>
        <p:spPr>
          <a:xfrm>
            <a:off x="0" y="6381328"/>
            <a:ext cx="971600" cy="47667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 cap="flat" cmpd="sng" w="381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TTOS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8" name="Google Shape;278;p14"/>
          <p:cNvSpPr/>
          <p:nvPr/>
        </p:nvSpPr>
        <p:spPr>
          <a:xfrm>
            <a:off x="0" y="0"/>
            <a:ext cx="9144000" cy="476672"/>
          </a:xfrm>
          <a:prstGeom prst="rect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Games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9" name="Google Shape;279;p14"/>
          <p:cNvSpPr/>
          <p:nvPr/>
        </p:nvSpPr>
        <p:spPr>
          <a:xfrm>
            <a:off x="0" y="476672"/>
            <a:ext cx="9144000" cy="5904656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Nothing found.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0" name="Google Shape;280;p14">
            <a:hlinkClick action="ppaction://hlinksldjump" r:id="rId4"/>
          </p:cNvPr>
          <p:cNvSpPr/>
          <p:nvPr/>
        </p:nvSpPr>
        <p:spPr>
          <a:xfrm>
            <a:off x="8676456" y="0"/>
            <a:ext cx="467544" cy="47667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 cap="flat" cmpd="sng" w="381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4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p15"/>
          <p:cNvSpPr/>
          <p:nvPr/>
        </p:nvSpPr>
        <p:spPr>
          <a:xfrm>
            <a:off x="0" y="6381328"/>
            <a:ext cx="9144000" cy="476672"/>
          </a:xfrm>
          <a:prstGeom prst="rect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6" name="Google Shape;286;p15">
            <a:hlinkClick action="ppaction://hlinksldjump" r:id="rId3"/>
          </p:cNvPr>
          <p:cNvSpPr/>
          <p:nvPr/>
        </p:nvSpPr>
        <p:spPr>
          <a:xfrm>
            <a:off x="0" y="6381328"/>
            <a:ext cx="971600" cy="47667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 cap="flat" cmpd="sng" w="381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TTOS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7" name="Google Shape;287;p15"/>
          <p:cNvSpPr/>
          <p:nvPr/>
        </p:nvSpPr>
        <p:spPr>
          <a:xfrm>
            <a:off x="0" y="0"/>
            <a:ext cx="9144000" cy="476672"/>
          </a:xfrm>
          <a:prstGeom prst="rect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8" name="Google Shape;288;p15"/>
          <p:cNvSpPr/>
          <p:nvPr/>
        </p:nvSpPr>
        <p:spPr>
          <a:xfrm>
            <a:off x="0" y="476672"/>
            <a:ext cx="9144000" cy="5904656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9" name="Google Shape;289;p15">
            <a:hlinkClick action="ppaction://hlinksldjump" r:id="rId4"/>
          </p:cNvPr>
          <p:cNvSpPr/>
          <p:nvPr/>
        </p:nvSpPr>
        <p:spPr>
          <a:xfrm>
            <a:off x="8676456" y="0"/>
            <a:ext cx="467544" cy="47667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 cap="flat" cmpd="sng" w="381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3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16"/>
          <p:cNvSpPr/>
          <p:nvPr/>
        </p:nvSpPr>
        <p:spPr>
          <a:xfrm>
            <a:off x="0" y="6381328"/>
            <a:ext cx="9144000" cy="476672"/>
          </a:xfrm>
          <a:prstGeom prst="rect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5" name="Google Shape;295;p16">
            <a:hlinkClick action="ppaction://hlinksldjump" r:id="rId3"/>
          </p:cNvPr>
          <p:cNvSpPr/>
          <p:nvPr/>
        </p:nvSpPr>
        <p:spPr>
          <a:xfrm>
            <a:off x="0" y="6381328"/>
            <a:ext cx="971600" cy="47667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 cap="flat" cmpd="sng" w="381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TTOS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6" name="Google Shape;296;p16"/>
          <p:cNvSpPr/>
          <p:nvPr/>
        </p:nvSpPr>
        <p:spPr>
          <a:xfrm>
            <a:off x="0" y="0"/>
            <a:ext cx="9144000" cy="476672"/>
          </a:xfrm>
          <a:prstGeom prst="rect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Images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7" name="Google Shape;297;p16"/>
          <p:cNvSpPr/>
          <p:nvPr/>
        </p:nvSpPr>
        <p:spPr>
          <a:xfrm>
            <a:off x="0" y="476672"/>
            <a:ext cx="9144000" cy="5904656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8" name="Google Shape;298;p16">
            <a:hlinkClick action="ppaction://hlinksldjump" r:id="rId4"/>
          </p:cNvPr>
          <p:cNvSpPr/>
          <p:nvPr/>
        </p:nvSpPr>
        <p:spPr>
          <a:xfrm>
            <a:off x="8676456" y="0"/>
            <a:ext cx="467544" cy="47667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 cap="flat" cmpd="sng" w="381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99" name="Google Shape;299;p16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60900" y="695059"/>
            <a:ext cx="1721800" cy="1291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300" name="Google Shape;300;p16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2171800" y="695059"/>
            <a:ext cx="1721800" cy="1291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301" name="Google Shape;301;p16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4067944" y="695059"/>
            <a:ext cx="1721800" cy="1291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302" name="Google Shape;302;p16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5940152" y="695059"/>
            <a:ext cx="1721800" cy="1291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303" name="Google Shape;303;p16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260900" y="2120639"/>
            <a:ext cx="1721800" cy="1291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304" name="Google Shape;304;p16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2157527" y="2137650"/>
            <a:ext cx="1721800" cy="1291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305" name="Google Shape;305;p16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4067944" y="2137650"/>
            <a:ext cx="1721800" cy="1291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306" name="Google Shape;306;p16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5974757" y="2137650"/>
            <a:ext cx="1721800" cy="1291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0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Google Shape;311;p17"/>
          <p:cNvSpPr/>
          <p:nvPr/>
        </p:nvSpPr>
        <p:spPr>
          <a:xfrm>
            <a:off x="3715483" y="2852936"/>
            <a:ext cx="1655710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5400" cap="none">
                <a:solidFill>
                  <a:srgbClr val="515151"/>
                </a:solidFill>
                <a:latin typeface="Calibri"/>
                <a:ea typeface="Calibri"/>
                <a:cs typeface="Calibri"/>
                <a:sym typeface="Calibri"/>
              </a:rPr>
              <a:t>TTOS</a:t>
            </a:r>
            <a:endParaRPr b="1" sz="5400" cap="none">
              <a:solidFill>
                <a:srgbClr val="51515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2" name="Google Shape;312;p17"/>
          <p:cNvSpPr txBox="1"/>
          <p:nvPr/>
        </p:nvSpPr>
        <p:spPr>
          <a:xfrm>
            <a:off x="3787938" y="2685612"/>
            <a:ext cx="726737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TTech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3" name="Google Shape;313;p17"/>
          <p:cNvSpPr txBox="1"/>
          <p:nvPr/>
        </p:nvSpPr>
        <p:spPr>
          <a:xfrm>
            <a:off x="4131625" y="3591600"/>
            <a:ext cx="111645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Prototype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4" name="Google Shape;314;p17"/>
          <p:cNvSpPr/>
          <p:nvPr/>
        </p:nvSpPr>
        <p:spPr>
          <a:xfrm>
            <a:off x="0" y="6381328"/>
            <a:ext cx="9144000" cy="476672"/>
          </a:xfrm>
          <a:prstGeom prst="rect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5" name="Google Shape;315;p17">
            <a:hlinkClick action="ppaction://hlinksldjump" r:id="rId3"/>
          </p:cNvPr>
          <p:cNvSpPr/>
          <p:nvPr/>
        </p:nvSpPr>
        <p:spPr>
          <a:xfrm>
            <a:off x="0" y="6381328"/>
            <a:ext cx="971600" cy="47667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 cap="flat" cmpd="sng" w="381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TTOS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6" name="Google Shape;316;p17"/>
          <p:cNvSpPr/>
          <p:nvPr/>
        </p:nvSpPr>
        <p:spPr>
          <a:xfrm>
            <a:off x="0" y="0"/>
            <a:ext cx="9144000" cy="476672"/>
          </a:xfrm>
          <a:prstGeom prst="rect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About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7" name="Google Shape;317;p17"/>
          <p:cNvSpPr/>
          <p:nvPr/>
        </p:nvSpPr>
        <p:spPr>
          <a:xfrm>
            <a:off x="0" y="476672"/>
            <a:ext cx="9144000" cy="5904656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TTOS 2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Codename Boxes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© TTech 2015. 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8" name="Google Shape;318;p17">
            <a:hlinkClick action="ppaction://hlinksldjump" r:id="rId4"/>
          </p:cNvPr>
          <p:cNvSpPr/>
          <p:nvPr/>
        </p:nvSpPr>
        <p:spPr>
          <a:xfrm>
            <a:off x="8676456" y="0"/>
            <a:ext cx="467544" cy="47667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 cap="flat" cmpd="sng" w="381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9" name="Google Shape;319;p17"/>
          <p:cNvSpPr/>
          <p:nvPr/>
        </p:nvSpPr>
        <p:spPr>
          <a:xfrm>
            <a:off x="5451502" y="498984"/>
            <a:ext cx="959688" cy="997968"/>
          </a:xfrm>
          <a:prstGeom prst="rect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 sz="9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0" name="Google Shape;320;p17"/>
          <p:cNvSpPr/>
          <p:nvPr/>
        </p:nvSpPr>
        <p:spPr>
          <a:xfrm>
            <a:off x="2629245" y="498984"/>
            <a:ext cx="2779989" cy="997968"/>
          </a:xfrm>
          <a:prstGeom prst="rect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TTOS</a:t>
            </a:r>
            <a:endParaRPr sz="9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4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p18"/>
          <p:cNvSpPr/>
          <p:nvPr/>
        </p:nvSpPr>
        <p:spPr>
          <a:xfrm>
            <a:off x="3715483" y="2852936"/>
            <a:ext cx="1655710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5400" cap="none">
                <a:solidFill>
                  <a:srgbClr val="515151"/>
                </a:solidFill>
                <a:latin typeface="Calibri"/>
                <a:ea typeface="Calibri"/>
                <a:cs typeface="Calibri"/>
                <a:sym typeface="Calibri"/>
              </a:rPr>
              <a:t>TTOS</a:t>
            </a:r>
            <a:endParaRPr b="1" sz="5400" cap="none">
              <a:solidFill>
                <a:srgbClr val="51515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6" name="Google Shape;326;p18"/>
          <p:cNvSpPr txBox="1"/>
          <p:nvPr/>
        </p:nvSpPr>
        <p:spPr>
          <a:xfrm>
            <a:off x="3787938" y="2685612"/>
            <a:ext cx="726737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TTech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7" name="Google Shape;327;p18"/>
          <p:cNvSpPr txBox="1"/>
          <p:nvPr/>
        </p:nvSpPr>
        <p:spPr>
          <a:xfrm>
            <a:off x="4131625" y="3591600"/>
            <a:ext cx="111645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Prototype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8" name="Google Shape;328;p18"/>
          <p:cNvSpPr/>
          <p:nvPr/>
        </p:nvSpPr>
        <p:spPr>
          <a:xfrm>
            <a:off x="0" y="6381328"/>
            <a:ext cx="9144000" cy="476672"/>
          </a:xfrm>
          <a:prstGeom prst="rect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9" name="Google Shape;329;p18">
            <a:hlinkClick action="ppaction://hlinksldjump" r:id="rId3"/>
          </p:cNvPr>
          <p:cNvSpPr/>
          <p:nvPr/>
        </p:nvSpPr>
        <p:spPr>
          <a:xfrm>
            <a:off x="0" y="6381328"/>
            <a:ext cx="971600" cy="47667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 cap="flat" cmpd="sng" w="381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TTOS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0" name="Google Shape;330;p18"/>
          <p:cNvSpPr/>
          <p:nvPr/>
        </p:nvSpPr>
        <p:spPr>
          <a:xfrm>
            <a:off x="0" y="0"/>
            <a:ext cx="9144000" cy="6381328"/>
          </a:xfrm>
          <a:prstGeom prst="rect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C:\Program Files\Microsoft Office\MEDIA\CAGCAT10\j0293236.wmf" id="331" name="Google Shape;331;p18">
            <a:hlinkClick action="ppaction://hlinksldjump" r:id="rId4"/>
          </p:cNvPr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88873" y="260648"/>
            <a:ext cx="1565453" cy="1154887"/>
          </a:xfrm>
          <a:prstGeom prst="rect">
            <a:avLst/>
          </a:prstGeom>
          <a:noFill/>
          <a:ln>
            <a:noFill/>
          </a:ln>
        </p:spPr>
      </p:pic>
      <p:sp>
        <p:nvSpPr>
          <p:cNvPr id="332" name="Google Shape;332;p18">
            <a:hlinkClick action="ppaction://hlinksldjump" r:id="rId6"/>
          </p:cNvPr>
          <p:cNvSpPr/>
          <p:nvPr/>
        </p:nvSpPr>
        <p:spPr>
          <a:xfrm>
            <a:off x="8009744" y="5750408"/>
            <a:ext cx="1042416" cy="52120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End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3" name="Google Shape;333;p18"/>
          <p:cNvSpPr/>
          <p:nvPr/>
        </p:nvSpPr>
        <p:spPr>
          <a:xfrm>
            <a:off x="0" y="0"/>
            <a:ext cx="9144000" cy="480748"/>
          </a:xfrm>
          <a:prstGeom prst="rect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End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4" name="Google Shape;334;p18"/>
          <p:cNvSpPr/>
          <p:nvPr/>
        </p:nvSpPr>
        <p:spPr>
          <a:xfrm>
            <a:off x="0" y="480748"/>
            <a:ext cx="9144000" cy="6377252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Select a thing.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5" name="Google Shape;335;p18"/>
          <p:cNvSpPr/>
          <p:nvPr/>
        </p:nvSpPr>
        <p:spPr>
          <a:xfrm>
            <a:off x="6429169" y="6236021"/>
            <a:ext cx="521208" cy="52120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6" name="Google Shape;336;p18">
            <a:hlinkClick action="ppaction://hlinksldjump" r:id="rId7"/>
          </p:cNvPr>
          <p:cNvSpPr/>
          <p:nvPr/>
        </p:nvSpPr>
        <p:spPr>
          <a:xfrm>
            <a:off x="7473290" y="6234864"/>
            <a:ext cx="521208" cy="52120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7" name="Google Shape;337;p18">
            <a:hlinkClick action="ppaction://hlinksldjump" r:id="rId8"/>
          </p:cNvPr>
          <p:cNvSpPr/>
          <p:nvPr/>
        </p:nvSpPr>
        <p:spPr>
          <a:xfrm>
            <a:off x="8530952" y="6236021"/>
            <a:ext cx="521208" cy="52120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8" name="Google Shape;338;p18">
            <a:hlinkClick action="ppaction://hlinksldjump" r:id="rId9"/>
          </p:cNvPr>
          <p:cNvSpPr/>
          <p:nvPr/>
        </p:nvSpPr>
        <p:spPr>
          <a:xfrm>
            <a:off x="6950377" y="6236021"/>
            <a:ext cx="521208" cy="52120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Lg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9" name="Google Shape;339;p18">
            <a:hlinkClick action="ppaction://hlinkshowjump?jump=nextslide"/>
          </p:cNvPr>
          <p:cNvSpPr/>
          <p:nvPr/>
        </p:nvSpPr>
        <p:spPr>
          <a:xfrm>
            <a:off x="8010207" y="6230371"/>
            <a:ext cx="521208" cy="52120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Lc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3" name="Shape 3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Google Shape;344;p19"/>
          <p:cNvSpPr txBox="1"/>
          <p:nvPr/>
        </p:nvSpPr>
        <p:spPr>
          <a:xfrm>
            <a:off x="4153979" y="3356992"/>
            <a:ext cx="83606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Locked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5" name="Google Shape;345;p19">
            <a:hlinkClick action="ppaction://hlinksldjump" r:id="rId3"/>
          </p:cNvPr>
          <p:cNvSpPr/>
          <p:nvPr/>
        </p:nvSpPr>
        <p:spPr>
          <a:xfrm>
            <a:off x="3978198" y="5815584"/>
            <a:ext cx="1187624" cy="1042416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Unlock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6" name="Google Shape;346;p19"/>
          <p:cNvSpPr/>
          <p:nvPr/>
        </p:nvSpPr>
        <p:spPr>
          <a:xfrm>
            <a:off x="5441274" y="0"/>
            <a:ext cx="959688" cy="997968"/>
          </a:xfrm>
          <a:prstGeom prst="rect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 sz="9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7" name="Google Shape;347;p19"/>
          <p:cNvSpPr/>
          <p:nvPr/>
        </p:nvSpPr>
        <p:spPr>
          <a:xfrm>
            <a:off x="2619017" y="0"/>
            <a:ext cx="2779989" cy="997968"/>
          </a:xfrm>
          <a:prstGeom prst="rect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TTOS</a:t>
            </a:r>
            <a:endParaRPr sz="9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"/>
          <p:cNvSpPr txBox="1"/>
          <p:nvPr/>
        </p:nvSpPr>
        <p:spPr>
          <a:xfrm>
            <a:off x="2441042" y="6488668"/>
            <a:ext cx="4261937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Welcome to the fastest PowerPoint OS ever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C:\Users\Tezer\AppData\Local\Microsoft\Windows\Temporary Internet Files\Content.IE5\7IG21VV0\768px-User_icon_2.svg[1].png" id="96" name="Google Shape;96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922989" y="2636912"/>
            <a:ext cx="1298042" cy="1298042"/>
          </a:xfrm>
          <a:prstGeom prst="rect">
            <a:avLst/>
          </a:prstGeom>
          <a:noFill/>
          <a:ln>
            <a:noFill/>
          </a:ln>
        </p:spPr>
      </p:pic>
      <p:sp>
        <p:nvSpPr>
          <p:cNvPr id="97" name="Google Shape;97;p2">
            <a:hlinkClick action="ppaction://hlinksldjump" r:id="rId4"/>
          </p:cNvPr>
          <p:cNvSpPr/>
          <p:nvPr/>
        </p:nvSpPr>
        <p:spPr>
          <a:xfrm>
            <a:off x="5652120" y="3860800"/>
            <a:ext cx="288305" cy="2809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  <a:moveTo>
                  <a:pt x="103858" y="60000"/>
                </a:moveTo>
                <a:lnTo>
                  <a:pt x="16142" y="15000"/>
                </a:lnTo>
                <a:lnTo>
                  <a:pt x="16142" y="105000"/>
                </a:lnTo>
                <a:close/>
              </a:path>
              <a:path extrusionOk="0" fill="darken" h="120000" w="120000">
                <a:moveTo>
                  <a:pt x="103858" y="60000"/>
                </a:moveTo>
                <a:lnTo>
                  <a:pt x="16142" y="15000"/>
                </a:lnTo>
                <a:lnTo>
                  <a:pt x="16142" y="105000"/>
                </a:lnTo>
                <a:close/>
              </a:path>
              <a:path extrusionOk="0" fill="none" h="120000" w="120000">
                <a:moveTo>
                  <a:pt x="103858" y="60000"/>
                </a:moveTo>
                <a:lnTo>
                  <a:pt x="16142" y="105000"/>
                </a:lnTo>
                <a:lnTo>
                  <a:pt x="16142" y="15000"/>
                </a:lnTo>
                <a:close/>
              </a:path>
              <a:path extrusionOk="0" fill="none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2">
            <a:hlinkClick action="ppaction://hlinksldjump" r:id="rId5"/>
          </p:cNvPr>
          <p:cNvSpPr/>
          <p:nvPr/>
        </p:nvSpPr>
        <p:spPr>
          <a:xfrm>
            <a:off x="3362694" y="3860800"/>
            <a:ext cx="288305" cy="2809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  <a:moveTo>
                  <a:pt x="16142" y="60000"/>
                </a:moveTo>
                <a:lnTo>
                  <a:pt x="103858" y="15000"/>
                </a:lnTo>
                <a:lnTo>
                  <a:pt x="103858" y="105000"/>
                </a:lnTo>
                <a:close/>
              </a:path>
              <a:path extrusionOk="0" fill="darken" h="120000" w="120000">
                <a:moveTo>
                  <a:pt x="16142" y="60000"/>
                </a:moveTo>
                <a:lnTo>
                  <a:pt x="103858" y="15000"/>
                </a:lnTo>
                <a:lnTo>
                  <a:pt x="103858" y="105000"/>
                </a:lnTo>
                <a:close/>
              </a:path>
              <a:path extrusionOk="0" fill="none" h="120000" w="120000">
                <a:moveTo>
                  <a:pt x="16142" y="60000"/>
                </a:moveTo>
                <a:lnTo>
                  <a:pt x="103858" y="15000"/>
                </a:lnTo>
                <a:lnTo>
                  <a:pt x="103858" y="105000"/>
                </a:lnTo>
                <a:close/>
              </a:path>
              <a:path extrusionOk="0" fill="none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2"/>
          <p:cNvSpPr/>
          <p:nvPr/>
        </p:nvSpPr>
        <p:spPr>
          <a:xfrm>
            <a:off x="5441274" y="0"/>
            <a:ext cx="959688" cy="997968"/>
          </a:xfrm>
          <a:prstGeom prst="rect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 sz="9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2"/>
          <p:cNvSpPr/>
          <p:nvPr/>
        </p:nvSpPr>
        <p:spPr>
          <a:xfrm>
            <a:off x="2619017" y="0"/>
            <a:ext cx="2779989" cy="997968"/>
          </a:xfrm>
          <a:prstGeom prst="rect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TTOS</a:t>
            </a:r>
            <a:endParaRPr sz="9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3"/>
          <p:cNvSpPr/>
          <p:nvPr/>
        </p:nvSpPr>
        <p:spPr>
          <a:xfrm>
            <a:off x="0" y="6381328"/>
            <a:ext cx="9144000" cy="476672"/>
          </a:xfrm>
          <a:prstGeom prst="rect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3">
            <a:hlinkClick action="ppaction://hlinksldjump" r:id="rId3"/>
          </p:cNvPr>
          <p:cNvSpPr/>
          <p:nvPr/>
        </p:nvSpPr>
        <p:spPr>
          <a:xfrm>
            <a:off x="0" y="6381328"/>
            <a:ext cx="971600" cy="47667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 cap="flat" cmpd="sng" w="381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TTOS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3"/>
          <p:cNvSpPr/>
          <p:nvPr/>
        </p:nvSpPr>
        <p:spPr>
          <a:xfrm>
            <a:off x="5441274" y="2708920"/>
            <a:ext cx="959688" cy="997968"/>
          </a:xfrm>
          <a:prstGeom prst="rect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 sz="9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3"/>
          <p:cNvSpPr/>
          <p:nvPr/>
        </p:nvSpPr>
        <p:spPr>
          <a:xfrm>
            <a:off x="2619017" y="2708920"/>
            <a:ext cx="2779989" cy="997968"/>
          </a:xfrm>
          <a:prstGeom prst="rect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9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TTOS</a:t>
            </a:r>
            <a:endParaRPr sz="9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4"/>
          <p:cNvSpPr/>
          <p:nvPr/>
        </p:nvSpPr>
        <p:spPr>
          <a:xfrm>
            <a:off x="3715483" y="2852936"/>
            <a:ext cx="1655710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5400" cap="none">
                <a:solidFill>
                  <a:srgbClr val="515151"/>
                </a:solidFill>
                <a:latin typeface="Calibri"/>
                <a:ea typeface="Calibri"/>
                <a:cs typeface="Calibri"/>
                <a:sym typeface="Calibri"/>
              </a:rPr>
              <a:t>TTOS</a:t>
            </a:r>
            <a:endParaRPr b="1" sz="5400" cap="none">
              <a:solidFill>
                <a:srgbClr val="51515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4"/>
          <p:cNvSpPr txBox="1"/>
          <p:nvPr/>
        </p:nvSpPr>
        <p:spPr>
          <a:xfrm>
            <a:off x="3787938" y="2685612"/>
            <a:ext cx="726737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TTech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4"/>
          <p:cNvSpPr txBox="1"/>
          <p:nvPr/>
        </p:nvSpPr>
        <p:spPr>
          <a:xfrm>
            <a:off x="4131625" y="3591600"/>
            <a:ext cx="111645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Prototype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4"/>
          <p:cNvSpPr/>
          <p:nvPr/>
        </p:nvSpPr>
        <p:spPr>
          <a:xfrm>
            <a:off x="0" y="6381328"/>
            <a:ext cx="9144000" cy="476672"/>
          </a:xfrm>
          <a:prstGeom prst="rect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" name="Google Shape;117;p4">
            <a:hlinkClick action="ppaction://hlinksldjump" r:id="rId3"/>
          </p:cNvPr>
          <p:cNvSpPr/>
          <p:nvPr/>
        </p:nvSpPr>
        <p:spPr>
          <a:xfrm>
            <a:off x="0" y="6381328"/>
            <a:ext cx="971600" cy="47667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 cap="flat" cmpd="sng" w="381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TTOS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Google Shape;118;p4"/>
          <p:cNvSpPr/>
          <p:nvPr/>
        </p:nvSpPr>
        <p:spPr>
          <a:xfrm>
            <a:off x="0" y="0"/>
            <a:ext cx="9144000" cy="6381328"/>
          </a:xfrm>
          <a:prstGeom prst="rect">
            <a:avLst/>
          </a:prstGeom>
          <a:gradFill>
            <a:gsLst>
              <a:gs pos="0">
                <a:srgbClr val="BABABA"/>
              </a:gs>
              <a:gs pos="35000">
                <a:srgbClr val="CFCFCF"/>
              </a:gs>
              <a:gs pos="100000">
                <a:srgbClr val="EDEDED"/>
              </a:gs>
            </a:gsLst>
            <a:lin ang="16200000" scaled="0"/>
          </a:gra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Google Shape;119;p4">
            <a:hlinkClick action="ppaction://hlinksldjump" r:id="rId4"/>
          </p:cNvPr>
          <p:cNvSpPr/>
          <p:nvPr/>
        </p:nvSpPr>
        <p:spPr>
          <a:xfrm>
            <a:off x="8009744" y="5750408"/>
            <a:ext cx="1042416" cy="52120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2"/>
          </a:solidFill>
          <a:ln cap="flat" cmpd="sng" w="25400">
            <a:solidFill>
              <a:srgbClr val="8C3A3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End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Google Shape;120;p4">
            <a:hlinkClick action="ppaction://hlinksldjump" r:id="rId5"/>
          </p:cNvPr>
          <p:cNvSpPr/>
          <p:nvPr/>
        </p:nvSpPr>
        <p:spPr>
          <a:xfrm>
            <a:off x="132294" y="188640"/>
            <a:ext cx="2711513" cy="1296144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TT Store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" name="Google Shape;121;p4">
            <a:hlinkClick action="ppaction://hlinksldjump" r:id="rId6"/>
          </p:cNvPr>
          <p:cNvSpPr/>
          <p:nvPr/>
        </p:nvSpPr>
        <p:spPr>
          <a:xfrm>
            <a:off x="132295" y="1629250"/>
            <a:ext cx="1296144" cy="1296144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Documents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" name="Google Shape;122;p4">
            <a:hlinkClick action="ppaction://hlinksldjump" r:id="rId7"/>
          </p:cNvPr>
          <p:cNvSpPr/>
          <p:nvPr/>
        </p:nvSpPr>
        <p:spPr>
          <a:xfrm>
            <a:off x="1547664" y="1641510"/>
            <a:ext cx="1296144" cy="1296144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TT Browser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" name="Google Shape;123;p4">
            <a:hlinkClick action="ppaction://hlinksldjump" r:id="rId8"/>
          </p:cNvPr>
          <p:cNvSpPr/>
          <p:nvPr/>
        </p:nvSpPr>
        <p:spPr>
          <a:xfrm>
            <a:off x="132295" y="3054944"/>
            <a:ext cx="1296144" cy="1296144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6"/>
          </a:solidFill>
          <a:ln cap="flat" cmpd="sng" w="25400">
            <a:solidFill>
              <a:srgbClr val="B46D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         Notes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4" name="Google Shape;124;p4">
            <a:hlinkClick action="ppaction://hlinksldjump" r:id="rId9"/>
          </p:cNvPr>
          <p:cNvSpPr/>
          <p:nvPr/>
        </p:nvSpPr>
        <p:spPr>
          <a:xfrm>
            <a:off x="1547663" y="3054944"/>
            <a:ext cx="1296144" cy="1296144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    Calendar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" name="Google Shape;125;p4">
            <a:hlinkClick action="ppaction://hlinksldjump" r:id="rId10"/>
          </p:cNvPr>
          <p:cNvSpPr/>
          <p:nvPr/>
        </p:nvSpPr>
        <p:spPr>
          <a:xfrm>
            <a:off x="3067411" y="1629250"/>
            <a:ext cx="1296144" cy="1296144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6"/>
          </a:solidFill>
          <a:ln cap="flat" cmpd="sng" w="25400">
            <a:solidFill>
              <a:srgbClr val="B46D3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        Music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p4">
            <a:hlinkClick action="ppaction://hlinksldjump" r:id="rId11"/>
          </p:cNvPr>
          <p:cNvSpPr/>
          <p:nvPr/>
        </p:nvSpPr>
        <p:spPr>
          <a:xfrm>
            <a:off x="4514675" y="1629250"/>
            <a:ext cx="1296144" cy="1296144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2"/>
          </a:solidFill>
          <a:ln cap="flat" cmpd="sng" w="25400">
            <a:solidFill>
              <a:srgbClr val="8C3A3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      Videos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Google Shape;127;p4">
            <a:hlinkClick action="ppaction://hlinksldjump" r:id="rId12"/>
          </p:cNvPr>
          <p:cNvSpPr/>
          <p:nvPr/>
        </p:nvSpPr>
        <p:spPr>
          <a:xfrm>
            <a:off x="3067411" y="188640"/>
            <a:ext cx="2743408" cy="1296144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3"/>
          </a:solidFill>
          <a:ln cap="flat" cmpd="sng" w="25400">
            <a:solidFill>
              <a:srgbClr val="71884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 Games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" name="Google Shape;128;p4">
            <a:hlinkClick action="ppaction://hlinksldjump" r:id="rId13"/>
          </p:cNvPr>
          <p:cNvSpPr/>
          <p:nvPr/>
        </p:nvSpPr>
        <p:spPr>
          <a:xfrm>
            <a:off x="4514674" y="3054944"/>
            <a:ext cx="1296144" cy="1296144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4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TTOS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         About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" name="Google Shape;129;p4">
            <a:hlinkClick action="ppaction://hlinksldjump" r:id="rId14"/>
          </p:cNvPr>
          <p:cNvSpPr/>
          <p:nvPr/>
        </p:nvSpPr>
        <p:spPr>
          <a:xfrm>
            <a:off x="1115616" y="620688"/>
            <a:ext cx="720080" cy="432048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TT</a:t>
            </a:r>
            <a:endParaRPr sz="180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" name="Google Shape;130;p4">
            <a:hlinkClick action="ppaction://hlinksldjump" r:id="rId15"/>
          </p:cNvPr>
          <p:cNvSpPr/>
          <p:nvPr/>
        </p:nvSpPr>
        <p:spPr>
          <a:xfrm>
            <a:off x="1270705" y="429491"/>
            <a:ext cx="335376" cy="180109"/>
          </a:xfrm>
          <a:custGeom>
            <a:rect b="b" l="l" r="r" t="t"/>
            <a:pathLst>
              <a:path extrusionOk="0" h="180109" w="335376">
                <a:moveTo>
                  <a:pt x="17768" y="180109"/>
                </a:moveTo>
                <a:cubicBezTo>
                  <a:pt x="449" y="105063"/>
                  <a:pt x="-16869" y="30018"/>
                  <a:pt x="31622" y="0"/>
                </a:cubicBezTo>
                <a:cubicBezTo>
                  <a:pt x="80113" y="-30018"/>
                  <a:pt x="262531" y="-30018"/>
                  <a:pt x="308713" y="0"/>
                </a:cubicBezTo>
                <a:cubicBezTo>
                  <a:pt x="354895" y="30018"/>
                  <a:pt x="331804" y="105063"/>
                  <a:pt x="308713" y="180109"/>
                </a:cubicBezTo>
              </a:path>
            </a:pathLst>
          </a:custGeom>
          <a:noFill/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Google Shape;131;p4">
            <a:hlinkClick action="ppaction://hlinksldjump" r:id="rId16"/>
          </p:cNvPr>
          <p:cNvSpPr/>
          <p:nvPr/>
        </p:nvSpPr>
        <p:spPr>
          <a:xfrm>
            <a:off x="611560" y="1916832"/>
            <a:ext cx="360040" cy="576064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80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--------------------</a:t>
            </a:r>
            <a:endParaRPr sz="80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Google Shape;132;p4">
            <a:hlinkClick action="ppaction://hlinksldjump" r:id="rId17"/>
          </p:cNvPr>
          <p:cNvSpPr/>
          <p:nvPr/>
        </p:nvSpPr>
        <p:spPr>
          <a:xfrm>
            <a:off x="1907704" y="1916832"/>
            <a:ext cx="576064" cy="576064"/>
          </a:xfrm>
          <a:prstGeom prst="ellipse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" name="Google Shape;133;p4">
            <a:hlinkClick action="ppaction://hlinksldjump" r:id="rId18"/>
          </p:cNvPr>
          <p:cNvSpPr/>
          <p:nvPr/>
        </p:nvSpPr>
        <p:spPr>
          <a:xfrm>
            <a:off x="1911927" y="2008821"/>
            <a:ext cx="568037" cy="55506"/>
          </a:xfrm>
          <a:custGeom>
            <a:rect b="b" l="l" r="r" t="t"/>
            <a:pathLst>
              <a:path extrusionOk="0" h="55506" w="568037">
                <a:moveTo>
                  <a:pt x="0" y="55506"/>
                </a:moveTo>
                <a:cubicBezTo>
                  <a:pt x="91209" y="28951"/>
                  <a:pt x="182418" y="2397"/>
                  <a:pt x="277091" y="88"/>
                </a:cubicBezTo>
                <a:cubicBezTo>
                  <a:pt x="371764" y="-2221"/>
                  <a:pt x="568037" y="41652"/>
                  <a:pt x="568037" y="41652"/>
                </a:cubicBezTo>
                <a:lnTo>
                  <a:pt x="568037" y="41652"/>
                </a:lnTo>
              </a:path>
            </a:pathLst>
          </a:custGeom>
          <a:noFill/>
          <a:ln cap="flat" cmpd="sng" w="2540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34" name="Google Shape;134;p4">
            <a:hlinkClick action="ppaction://hlinksldjump" r:id="rId19"/>
          </p:cNvPr>
          <p:cNvCxnSpPr>
            <a:stCxn id="132" idx="2"/>
            <a:endCxn id="132" idx="6"/>
          </p:cNvCxnSpPr>
          <p:nvPr/>
        </p:nvCxnSpPr>
        <p:spPr>
          <a:xfrm>
            <a:off x="1907704" y="2204864"/>
            <a:ext cx="576000" cy="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35" name="Google Shape;135;p4">
            <a:hlinkClick action="ppaction://hlinksldjump" r:id="rId20"/>
          </p:cNvPr>
          <p:cNvSpPr/>
          <p:nvPr/>
        </p:nvSpPr>
        <p:spPr>
          <a:xfrm>
            <a:off x="2008437" y="1898073"/>
            <a:ext cx="83599" cy="595745"/>
          </a:xfrm>
          <a:custGeom>
            <a:rect b="b" l="l" r="r" t="t"/>
            <a:pathLst>
              <a:path extrusionOk="0" h="595745" w="83599">
                <a:moveTo>
                  <a:pt x="83599" y="0"/>
                </a:moveTo>
                <a:cubicBezTo>
                  <a:pt x="44344" y="109681"/>
                  <a:pt x="5090" y="219363"/>
                  <a:pt x="472" y="318654"/>
                </a:cubicBezTo>
                <a:cubicBezTo>
                  <a:pt x="-4146" y="417945"/>
                  <a:pt x="25872" y="506845"/>
                  <a:pt x="55890" y="595745"/>
                </a:cubicBezTo>
              </a:path>
            </a:pathLst>
          </a:custGeom>
          <a:noFill/>
          <a:ln cap="flat" cmpd="sng" w="2540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Google Shape;136;p4">
            <a:hlinkClick action="ppaction://hlinksldjump" r:id="rId21"/>
          </p:cNvPr>
          <p:cNvSpPr/>
          <p:nvPr/>
        </p:nvSpPr>
        <p:spPr>
          <a:xfrm>
            <a:off x="1939636" y="2327564"/>
            <a:ext cx="526473" cy="69401"/>
          </a:xfrm>
          <a:custGeom>
            <a:rect b="b" l="l" r="r" t="t"/>
            <a:pathLst>
              <a:path extrusionOk="0" h="69401" w="526473">
                <a:moveTo>
                  <a:pt x="0" y="0"/>
                </a:moveTo>
                <a:cubicBezTo>
                  <a:pt x="80818" y="33481"/>
                  <a:pt x="161637" y="66963"/>
                  <a:pt x="249382" y="69272"/>
                </a:cubicBezTo>
                <a:cubicBezTo>
                  <a:pt x="337127" y="71581"/>
                  <a:pt x="431800" y="42717"/>
                  <a:pt x="526473" y="13854"/>
                </a:cubicBezTo>
              </a:path>
            </a:pathLst>
          </a:custGeom>
          <a:noFill/>
          <a:ln cap="flat" cmpd="sng" w="2540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37" name="Google Shape;137;p4">
            <a:hlinkClick action="ppaction://hlinksldjump" r:id="rId22"/>
          </p:cNvPr>
          <p:cNvCxnSpPr>
            <a:stCxn id="132" idx="0"/>
            <a:endCxn id="132" idx="4"/>
          </p:cNvCxnSpPr>
          <p:nvPr/>
        </p:nvCxnSpPr>
        <p:spPr>
          <a:xfrm>
            <a:off x="2195736" y="1916832"/>
            <a:ext cx="0" cy="57600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38" name="Google Shape;138;p4">
            <a:hlinkClick action="ppaction://hlinksldjump" r:id="rId23"/>
          </p:cNvPr>
          <p:cNvSpPr/>
          <p:nvPr/>
        </p:nvSpPr>
        <p:spPr>
          <a:xfrm>
            <a:off x="2313709" y="1925782"/>
            <a:ext cx="55418" cy="568036"/>
          </a:xfrm>
          <a:custGeom>
            <a:rect b="b" l="l" r="r" t="t"/>
            <a:pathLst>
              <a:path extrusionOk="0" h="568036" w="55418">
                <a:moveTo>
                  <a:pt x="0" y="0"/>
                </a:moveTo>
                <a:cubicBezTo>
                  <a:pt x="27709" y="91209"/>
                  <a:pt x="55418" y="182418"/>
                  <a:pt x="55418" y="277091"/>
                </a:cubicBezTo>
                <a:cubicBezTo>
                  <a:pt x="55418" y="371764"/>
                  <a:pt x="27709" y="469900"/>
                  <a:pt x="0" y="568036"/>
                </a:cubicBezTo>
              </a:path>
            </a:pathLst>
          </a:custGeom>
          <a:noFill/>
          <a:ln cap="flat" cmpd="sng" w="2540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9" name="Google Shape;139;p4">
            <a:hlinkClick action="ppaction://hlinksldjump" r:id="rId24"/>
          </p:cNvPr>
          <p:cNvSpPr/>
          <p:nvPr/>
        </p:nvSpPr>
        <p:spPr>
          <a:xfrm>
            <a:off x="611560" y="3314601"/>
            <a:ext cx="360040" cy="576064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800">
                <a:solidFill>
                  <a:schemeClr val="accent6"/>
                </a:solidFill>
                <a:latin typeface="Calibri"/>
                <a:ea typeface="Calibri"/>
                <a:cs typeface="Calibri"/>
                <a:sym typeface="Calibri"/>
              </a:rPr>
              <a:t>--------------------</a:t>
            </a:r>
            <a:endParaRPr sz="800">
              <a:solidFill>
                <a:schemeClr val="accent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" name="Google Shape;140;p4">
            <a:hlinkClick action="ppaction://hlinksldjump" r:id="rId25"/>
          </p:cNvPr>
          <p:cNvSpPr/>
          <p:nvPr/>
        </p:nvSpPr>
        <p:spPr>
          <a:xfrm>
            <a:off x="1939636" y="3314601"/>
            <a:ext cx="526473" cy="576064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----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 sz="180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4">
            <a:hlinkClick action="ppaction://hlinksldjump" r:id="rId26"/>
          </p:cNvPr>
          <p:cNvSpPr/>
          <p:nvPr/>
        </p:nvSpPr>
        <p:spPr>
          <a:xfrm>
            <a:off x="3886373" y="414254"/>
            <a:ext cx="972839" cy="591395"/>
          </a:xfrm>
          <a:custGeom>
            <a:rect b="b" l="l" r="r" t="t"/>
            <a:pathLst>
              <a:path extrusionOk="0" h="591395" w="972839">
                <a:moveTo>
                  <a:pt x="34463" y="389310"/>
                </a:moveTo>
                <a:cubicBezTo>
                  <a:pt x="50627" y="315419"/>
                  <a:pt x="-34810" y="158401"/>
                  <a:pt x="103736" y="98364"/>
                </a:cubicBezTo>
                <a:cubicBezTo>
                  <a:pt x="242282" y="38327"/>
                  <a:pt x="722572" y="-44800"/>
                  <a:pt x="865736" y="29091"/>
                </a:cubicBezTo>
                <a:cubicBezTo>
                  <a:pt x="1008900" y="102982"/>
                  <a:pt x="969645" y="456274"/>
                  <a:pt x="962718" y="541710"/>
                </a:cubicBezTo>
                <a:cubicBezTo>
                  <a:pt x="955791" y="627146"/>
                  <a:pt x="849572" y="585583"/>
                  <a:pt x="824172" y="541710"/>
                </a:cubicBezTo>
                <a:cubicBezTo>
                  <a:pt x="798772" y="497837"/>
                  <a:pt x="911918" y="317728"/>
                  <a:pt x="810318" y="278473"/>
                </a:cubicBezTo>
                <a:cubicBezTo>
                  <a:pt x="708718" y="239218"/>
                  <a:pt x="323099" y="262309"/>
                  <a:pt x="214572" y="306182"/>
                </a:cubicBezTo>
                <a:cubicBezTo>
                  <a:pt x="106045" y="350055"/>
                  <a:pt x="193790" y="502455"/>
                  <a:pt x="159154" y="541710"/>
                </a:cubicBezTo>
                <a:cubicBezTo>
                  <a:pt x="124518" y="580965"/>
                  <a:pt x="27536" y="569419"/>
                  <a:pt x="6754" y="541710"/>
                </a:cubicBezTo>
                <a:cubicBezTo>
                  <a:pt x="-14028" y="514001"/>
                  <a:pt x="18299" y="463201"/>
                  <a:pt x="34463" y="389310"/>
                </a:cubicBezTo>
                <a:close/>
              </a:path>
            </a:pathLst>
          </a:cu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rPr>
              <a:t>….      ....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accent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2" name="Google Shape;142;p4">
            <a:hlinkClick action="ppaction://hlinksldjump" r:id="rId27"/>
          </p:cNvPr>
          <p:cNvSpPr/>
          <p:nvPr/>
        </p:nvSpPr>
        <p:spPr>
          <a:xfrm>
            <a:off x="3446573" y="1856101"/>
            <a:ext cx="439800" cy="474828"/>
          </a:xfrm>
          <a:custGeom>
            <a:rect b="b" l="l" r="r" t="t"/>
            <a:pathLst>
              <a:path extrusionOk="0" h="474828" w="439800">
                <a:moveTo>
                  <a:pt x="27539" y="460973"/>
                </a:moveTo>
                <a:cubicBezTo>
                  <a:pt x="32157" y="350137"/>
                  <a:pt x="-45521" y="197397"/>
                  <a:pt x="41394" y="128464"/>
                </a:cubicBezTo>
                <a:cubicBezTo>
                  <a:pt x="540087" y="-267050"/>
                  <a:pt x="429321" y="366981"/>
                  <a:pt x="429321" y="474828"/>
                </a:cubicBezTo>
              </a:path>
            </a:pathLst>
          </a:custGeom>
          <a:noFill/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" name="Google Shape;143;p4">
            <a:hlinkClick action="ppaction://hlinksldjump" r:id="rId28"/>
          </p:cNvPr>
          <p:cNvSpPr/>
          <p:nvPr/>
        </p:nvSpPr>
        <p:spPr>
          <a:xfrm>
            <a:off x="3275856" y="2220716"/>
            <a:ext cx="288032" cy="283096"/>
          </a:xfrm>
          <a:prstGeom prst="ellipse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4" name="Google Shape;144;p4">
            <a:hlinkClick action="ppaction://hlinksldjump" r:id="rId29"/>
          </p:cNvPr>
          <p:cNvSpPr/>
          <p:nvPr/>
        </p:nvSpPr>
        <p:spPr>
          <a:xfrm>
            <a:off x="3615465" y="2255417"/>
            <a:ext cx="288032" cy="283096"/>
          </a:xfrm>
          <a:prstGeom prst="ellipse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5" name="Google Shape;145;p4">
            <a:hlinkClick action="ppaction://hlinksldjump" r:id="rId30"/>
          </p:cNvPr>
          <p:cNvSpPr/>
          <p:nvPr/>
        </p:nvSpPr>
        <p:spPr>
          <a:xfrm rot="5400000">
            <a:off x="4906756" y="2050527"/>
            <a:ext cx="511981" cy="428569"/>
          </a:xfrm>
          <a:prstGeom prst="triangle">
            <a:avLst>
              <a:gd fmla="val 50000" name="adj"/>
            </a:avLst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" name="Google Shape;146;p4">
            <a:hlinkClick action="ppaction://hlinksldjump" r:id="rId31"/>
          </p:cNvPr>
          <p:cNvSpPr/>
          <p:nvPr/>
        </p:nvSpPr>
        <p:spPr>
          <a:xfrm>
            <a:off x="3067411" y="3054944"/>
            <a:ext cx="1296144" cy="1296144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3"/>
          </a:solidFill>
          <a:ln cap="flat" cmpd="sng" w="25400">
            <a:solidFill>
              <a:srgbClr val="71884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Images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5"/>
          <p:cNvSpPr/>
          <p:nvPr/>
        </p:nvSpPr>
        <p:spPr>
          <a:xfrm>
            <a:off x="0" y="6381328"/>
            <a:ext cx="9144000" cy="476672"/>
          </a:xfrm>
          <a:prstGeom prst="rect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p5">
            <a:hlinkClick action="ppaction://hlinksldjump" r:id="rId3"/>
          </p:cNvPr>
          <p:cNvSpPr/>
          <p:nvPr/>
        </p:nvSpPr>
        <p:spPr>
          <a:xfrm>
            <a:off x="0" y="6381328"/>
            <a:ext cx="971600" cy="47667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 cap="flat" cmpd="sng" w="381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TTOS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3" name="Google Shape;153;p5"/>
          <p:cNvSpPr/>
          <p:nvPr/>
        </p:nvSpPr>
        <p:spPr>
          <a:xfrm>
            <a:off x="0" y="0"/>
            <a:ext cx="9144000" cy="476672"/>
          </a:xfrm>
          <a:prstGeom prst="rect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TT Store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4" name="Google Shape;154;p5"/>
          <p:cNvSpPr/>
          <p:nvPr/>
        </p:nvSpPr>
        <p:spPr>
          <a:xfrm>
            <a:off x="0" y="476672"/>
            <a:ext cx="9144000" cy="5904656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Just exit from this PPTOS and make your own app. (Not in this slide)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-Tuna Tezer aka TTech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" name="Google Shape;155;p5">
            <a:hlinkClick action="ppaction://hlinksldjump" r:id="rId4"/>
          </p:cNvPr>
          <p:cNvSpPr/>
          <p:nvPr/>
        </p:nvSpPr>
        <p:spPr>
          <a:xfrm>
            <a:off x="8676456" y="0"/>
            <a:ext cx="467544" cy="47667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 cap="flat" cmpd="sng" w="381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6"/>
          <p:cNvSpPr/>
          <p:nvPr/>
        </p:nvSpPr>
        <p:spPr>
          <a:xfrm>
            <a:off x="3715483" y="2852936"/>
            <a:ext cx="1655710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tr-TR" sz="5400" cap="none">
                <a:solidFill>
                  <a:srgbClr val="515151"/>
                </a:solidFill>
                <a:latin typeface="Calibri"/>
                <a:ea typeface="Calibri"/>
                <a:cs typeface="Calibri"/>
                <a:sym typeface="Calibri"/>
              </a:rPr>
              <a:t>TTOS</a:t>
            </a:r>
            <a:endParaRPr b="1" sz="5400" cap="none">
              <a:solidFill>
                <a:srgbClr val="51515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1" name="Google Shape;161;p6"/>
          <p:cNvSpPr txBox="1"/>
          <p:nvPr/>
        </p:nvSpPr>
        <p:spPr>
          <a:xfrm>
            <a:off x="3787938" y="2685612"/>
            <a:ext cx="726737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TTech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2" name="Google Shape;162;p6"/>
          <p:cNvSpPr txBox="1"/>
          <p:nvPr/>
        </p:nvSpPr>
        <p:spPr>
          <a:xfrm>
            <a:off x="4131625" y="3591600"/>
            <a:ext cx="111645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Prototype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3" name="Google Shape;163;p6"/>
          <p:cNvSpPr/>
          <p:nvPr/>
        </p:nvSpPr>
        <p:spPr>
          <a:xfrm>
            <a:off x="0" y="6381328"/>
            <a:ext cx="9144000" cy="476672"/>
          </a:xfrm>
          <a:prstGeom prst="rect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" name="Google Shape;164;p6">
            <a:hlinkClick action="ppaction://hlinksldjump" r:id="rId3"/>
          </p:cNvPr>
          <p:cNvSpPr/>
          <p:nvPr/>
        </p:nvSpPr>
        <p:spPr>
          <a:xfrm>
            <a:off x="0" y="6381328"/>
            <a:ext cx="971600" cy="47667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 cap="flat" cmpd="sng" w="381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TTOS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Google Shape;165;p6"/>
          <p:cNvSpPr/>
          <p:nvPr/>
        </p:nvSpPr>
        <p:spPr>
          <a:xfrm>
            <a:off x="0" y="0"/>
            <a:ext cx="9144000" cy="476672"/>
          </a:xfrm>
          <a:prstGeom prst="rect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Music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" name="Google Shape;166;p6"/>
          <p:cNvSpPr/>
          <p:nvPr/>
        </p:nvSpPr>
        <p:spPr>
          <a:xfrm>
            <a:off x="0" y="476672"/>
            <a:ext cx="9144000" cy="5904656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7" name="Google Shape;167;p6">
            <a:hlinkClick action="ppaction://hlinksldjump" r:id="rId4"/>
          </p:cNvPr>
          <p:cNvSpPr/>
          <p:nvPr/>
        </p:nvSpPr>
        <p:spPr>
          <a:xfrm>
            <a:off x="8676456" y="0"/>
            <a:ext cx="467544" cy="47667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 cap="flat" cmpd="sng" w="381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8" name="Google Shape;168;p6">
            <a:hlinkClick action="ppaction://hlinksldjump" r:id="rId5"/>
          </p:cNvPr>
          <p:cNvSpPr/>
          <p:nvPr/>
        </p:nvSpPr>
        <p:spPr>
          <a:xfrm>
            <a:off x="251520" y="692696"/>
            <a:ext cx="1042416" cy="1042416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  <a:moveTo>
                  <a:pt x="105000" y="60000"/>
                </a:moveTo>
                <a:lnTo>
                  <a:pt x="15000" y="15000"/>
                </a:lnTo>
                <a:lnTo>
                  <a:pt x="15000" y="105000"/>
                </a:lnTo>
                <a:close/>
              </a:path>
              <a:path extrusionOk="0" fill="darken" h="120000" w="120000">
                <a:moveTo>
                  <a:pt x="105000" y="60000"/>
                </a:moveTo>
                <a:lnTo>
                  <a:pt x="15000" y="15000"/>
                </a:lnTo>
                <a:lnTo>
                  <a:pt x="15000" y="105000"/>
                </a:lnTo>
                <a:close/>
              </a:path>
              <a:path extrusionOk="0" fill="none" h="120000" w="120000">
                <a:moveTo>
                  <a:pt x="105000" y="60000"/>
                </a:moveTo>
                <a:lnTo>
                  <a:pt x="15000" y="105000"/>
                </a:lnTo>
                <a:lnTo>
                  <a:pt x="15000" y="15000"/>
                </a:lnTo>
                <a:close/>
              </a:path>
              <a:path extrusionOk="0" fill="none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Clap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9" name="Google Shape;169;p6">
            <a:hlinkClick action="ppaction://hlinksldjump" r:id="rId6"/>
          </p:cNvPr>
          <p:cNvSpPr/>
          <p:nvPr/>
        </p:nvSpPr>
        <p:spPr>
          <a:xfrm>
            <a:off x="251520" y="1901157"/>
            <a:ext cx="1042416" cy="1042416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  <a:moveTo>
                  <a:pt x="105000" y="60000"/>
                </a:moveTo>
                <a:lnTo>
                  <a:pt x="15000" y="15000"/>
                </a:lnTo>
                <a:lnTo>
                  <a:pt x="15000" y="105000"/>
                </a:lnTo>
                <a:close/>
              </a:path>
              <a:path extrusionOk="0" fill="darken" h="120000" w="120000">
                <a:moveTo>
                  <a:pt x="105000" y="60000"/>
                </a:moveTo>
                <a:lnTo>
                  <a:pt x="15000" y="15000"/>
                </a:lnTo>
                <a:lnTo>
                  <a:pt x="15000" y="105000"/>
                </a:lnTo>
                <a:close/>
              </a:path>
              <a:path extrusionOk="0" fill="none" h="120000" w="120000">
                <a:moveTo>
                  <a:pt x="105000" y="60000"/>
                </a:moveTo>
                <a:lnTo>
                  <a:pt x="15000" y="105000"/>
                </a:lnTo>
                <a:lnTo>
                  <a:pt x="15000" y="15000"/>
                </a:lnTo>
                <a:close/>
              </a:path>
              <a:path extrusionOk="0" fill="none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Bomb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0" name="Google Shape;170;p6">
            <a:hlinkClick action="ppaction://hlinksldjump" r:id="rId7"/>
          </p:cNvPr>
          <p:cNvSpPr/>
          <p:nvPr/>
        </p:nvSpPr>
        <p:spPr>
          <a:xfrm>
            <a:off x="251520" y="3111819"/>
            <a:ext cx="1042416" cy="1042416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  <a:moveTo>
                  <a:pt x="105000" y="60000"/>
                </a:moveTo>
                <a:lnTo>
                  <a:pt x="15000" y="15000"/>
                </a:lnTo>
                <a:lnTo>
                  <a:pt x="15000" y="105000"/>
                </a:lnTo>
                <a:close/>
              </a:path>
              <a:path extrusionOk="0" fill="darken" h="120000" w="120000">
                <a:moveTo>
                  <a:pt x="105000" y="60000"/>
                </a:moveTo>
                <a:lnTo>
                  <a:pt x="15000" y="15000"/>
                </a:lnTo>
                <a:lnTo>
                  <a:pt x="15000" y="105000"/>
                </a:lnTo>
                <a:close/>
              </a:path>
              <a:path extrusionOk="0" fill="none" h="120000" w="120000">
                <a:moveTo>
                  <a:pt x="105000" y="60000"/>
                </a:moveTo>
                <a:lnTo>
                  <a:pt x="15000" y="105000"/>
                </a:lnTo>
                <a:lnTo>
                  <a:pt x="15000" y="15000"/>
                </a:lnTo>
                <a:close/>
              </a:path>
              <a:path extrusionOk="0" fill="none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Bell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1" name="Google Shape;171;p6">
            <a:hlinkClick action="ppaction://hlinksldjump" r:id="rId8"/>
          </p:cNvPr>
          <p:cNvSpPr/>
          <p:nvPr/>
        </p:nvSpPr>
        <p:spPr>
          <a:xfrm>
            <a:off x="251520" y="4355126"/>
            <a:ext cx="1042416" cy="1042416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  <a:moveTo>
                  <a:pt x="105000" y="60000"/>
                </a:moveTo>
                <a:lnTo>
                  <a:pt x="15000" y="15000"/>
                </a:lnTo>
                <a:lnTo>
                  <a:pt x="15000" y="105000"/>
                </a:lnTo>
                <a:close/>
              </a:path>
              <a:path extrusionOk="0" fill="darken" h="120000" w="120000">
                <a:moveTo>
                  <a:pt x="105000" y="60000"/>
                </a:moveTo>
                <a:lnTo>
                  <a:pt x="15000" y="15000"/>
                </a:lnTo>
                <a:lnTo>
                  <a:pt x="15000" y="105000"/>
                </a:lnTo>
                <a:close/>
              </a:path>
              <a:path extrusionOk="0" fill="none" h="120000" w="120000">
                <a:moveTo>
                  <a:pt x="105000" y="60000"/>
                </a:moveTo>
                <a:lnTo>
                  <a:pt x="15000" y="105000"/>
                </a:lnTo>
                <a:lnTo>
                  <a:pt x="15000" y="15000"/>
                </a:lnTo>
                <a:close/>
              </a:path>
              <a:path extrusionOk="0" fill="none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Typewriter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2" name="Google Shape;172;p6">
            <a:hlinkClick action="ppaction://hlinksldjump" r:id="rId9"/>
          </p:cNvPr>
          <p:cNvSpPr/>
          <p:nvPr/>
        </p:nvSpPr>
        <p:spPr>
          <a:xfrm>
            <a:off x="1446336" y="692696"/>
            <a:ext cx="1042416" cy="1042416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  <a:moveTo>
                  <a:pt x="105000" y="60000"/>
                </a:moveTo>
                <a:lnTo>
                  <a:pt x="15000" y="15000"/>
                </a:lnTo>
                <a:lnTo>
                  <a:pt x="15000" y="105000"/>
                </a:lnTo>
                <a:close/>
              </a:path>
              <a:path extrusionOk="0" fill="darken" h="120000" w="120000">
                <a:moveTo>
                  <a:pt x="105000" y="60000"/>
                </a:moveTo>
                <a:lnTo>
                  <a:pt x="15000" y="15000"/>
                </a:lnTo>
                <a:lnTo>
                  <a:pt x="15000" y="105000"/>
                </a:lnTo>
                <a:close/>
              </a:path>
              <a:path extrusionOk="0" fill="none" h="120000" w="120000">
                <a:moveTo>
                  <a:pt x="105000" y="60000"/>
                </a:moveTo>
                <a:lnTo>
                  <a:pt x="15000" y="105000"/>
                </a:lnTo>
                <a:lnTo>
                  <a:pt x="15000" y="15000"/>
                </a:lnTo>
                <a:close/>
              </a:path>
              <a:path extrusionOk="0" fill="none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Breeze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3" name="Google Shape;173;p6">
            <a:hlinkClick action="ppaction://hlinksldjump" r:id="rId10"/>
          </p:cNvPr>
          <p:cNvSpPr/>
          <p:nvPr/>
        </p:nvSpPr>
        <p:spPr>
          <a:xfrm>
            <a:off x="1446336" y="1901157"/>
            <a:ext cx="1042416" cy="1042416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  <a:moveTo>
                  <a:pt x="105000" y="60000"/>
                </a:moveTo>
                <a:lnTo>
                  <a:pt x="15000" y="15000"/>
                </a:lnTo>
                <a:lnTo>
                  <a:pt x="15000" y="105000"/>
                </a:lnTo>
                <a:close/>
              </a:path>
              <a:path extrusionOk="0" fill="darken" h="120000" w="120000">
                <a:moveTo>
                  <a:pt x="105000" y="60000"/>
                </a:moveTo>
                <a:lnTo>
                  <a:pt x="15000" y="15000"/>
                </a:lnTo>
                <a:lnTo>
                  <a:pt x="15000" y="105000"/>
                </a:lnTo>
                <a:close/>
              </a:path>
              <a:path extrusionOk="0" fill="none" h="120000" w="120000">
                <a:moveTo>
                  <a:pt x="105000" y="60000"/>
                </a:moveTo>
                <a:lnTo>
                  <a:pt x="15000" y="105000"/>
                </a:lnTo>
                <a:lnTo>
                  <a:pt x="15000" y="15000"/>
                </a:lnTo>
                <a:close/>
              </a:path>
              <a:path extrusionOk="0" fill="none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Speed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4" name="Google Shape;174;p6">
            <a:hlinkClick action="ppaction://hlinksldjump" r:id="rId11"/>
          </p:cNvPr>
          <p:cNvSpPr/>
          <p:nvPr/>
        </p:nvSpPr>
        <p:spPr>
          <a:xfrm>
            <a:off x="1446336" y="3111819"/>
            <a:ext cx="1042416" cy="1042416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  <a:moveTo>
                  <a:pt x="105000" y="60000"/>
                </a:moveTo>
                <a:lnTo>
                  <a:pt x="15000" y="15000"/>
                </a:lnTo>
                <a:lnTo>
                  <a:pt x="15000" y="105000"/>
                </a:lnTo>
                <a:close/>
              </a:path>
              <a:path extrusionOk="0" fill="darken" h="120000" w="120000">
                <a:moveTo>
                  <a:pt x="105000" y="60000"/>
                </a:moveTo>
                <a:lnTo>
                  <a:pt x="15000" y="15000"/>
                </a:lnTo>
                <a:lnTo>
                  <a:pt x="15000" y="105000"/>
                </a:lnTo>
                <a:close/>
              </a:path>
              <a:path extrusionOk="0" fill="none" h="120000" w="120000">
                <a:moveTo>
                  <a:pt x="105000" y="60000"/>
                </a:moveTo>
                <a:lnTo>
                  <a:pt x="15000" y="105000"/>
                </a:lnTo>
                <a:lnTo>
                  <a:pt x="15000" y="15000"/>
                </a:lnTo>
                <a:close/>
              </a:path>
              <a:path extrusionOk="0" fill="none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Camera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5" name="Google Shape;175;p6">
            <a:hlinkClick action="ppaction://hlinksldjump" r:id="rId12"/>
          </p:cNvPr>
          <p:cNvSpPr/>
          <p:nvPr/>
        </p:nvSpPr>
        <p:spPr>
          <a:xfrm>
            <a:off x="1446336" y="4355126"/>
            <a:ext cx="1042416" cy="1042416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  <a:moveTo>
                  <a:pt x="105000" y="60000"/>
                </a:moveTo>
                <a:lnTo>
                  <a:pt x="15000" y="15000"/>
                </a:lnTo>
                <a:lnTo>
                  <a:pt x="15000" y="105000"/>
                </a:lnTo>
                <a:close/>
              </a:path>
              <a:path extrusionOk="0" fill="darken" h="120000" w="120000">
                <a:moveTo>
                  <a:pt x="105000" y="60000"/>
                </a:moveTo>
                <a:lnTo>
                  <a:pt x="15000" y="15000"/>
                </a:lnTo>
                <a:lnTo>
                  <a:pt x="15000" y="105000"/>
                </a:lnTo>
                <a:close/>
              </a:path>
              <a:path extrusionOk="0" fill="none" h="120000" w="120000">
                <a:moveTo>
                  <a:pt x="105000" y="60000"/>
                </a:moveTo>
                <a:lnTo>
                  <a:pt x="15000" y="105000"/>
                </a:lnTo>
                <a:lnTo>
                  <a:pt x="15000" y="15000"/>
                </a:lnTo>
                <a:close/>
              </a:path>
              <a:path extrusionOk="0" fill="none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Lead Tab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6" name="Google Shape;176;p6">
            <a:hlinkClick action="ppaction://hlinksldjump" r:id="rId13"/>
          </p:cNvPr>
          <p:cNvSpPr/>
          <p:nvPr/>
        </p:nvSpPr>
        <p:spPr>
          <a:xfrm>
            <a:off x="2657012" y="692696"/>
            <a:ext cx="1042416" cy="1042416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  <a:moveTo>
                  <a:pt x="105000" y="60000"/>
                </a:moveTo>
                <a:lnTo>
                  <a:pt x="15000" y="15000"/>
                </a:lnTo>
                <a:lnTo>
                  <a:pt x="15000" y="105000"/>
                </a:lnTo>
                <a:close/>
              </a:path>
              <a:path extrusionOk="0" fill="darken" h="120000" w="120000">
                <a:moveTo>
                  <a:pt x="105000" y="60000"/>
                </a:moveTo>
                <a:lnTo>
                  <a:pt x="15000" y="15000"/>
                </a:lnTo>
                <a:lnTo>
                  <a:pt x="15000" y="105000"/>
                </a:lnTo>
                <a:close/>
              </a:path>
              <a:path extrusionOk="0" fill="none" h="120000" w="120000">
                <a:moveTo>
                  <a:pt x="105000" y="60000"/>
                </a:moveTo>
                <a:lnTo>
                  <a:pt x="15000" y="105000"/>
                </a:lnTo>
                <a:lnTo>
                  <a:pt x="15000" y="15000"/>
                </a:lnTo>
                <a:close/>
              </a:path>
              <a:path extrusionOk="0" fill="none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Laser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7" name="Google Shape;177;p6">
            <a:hlinkClick action="ppaction://hlinksldjump" r:id="rId14"/>
          </p:cNvPr>
          <p:cNvSpPr/>
          <p:nvPr/>
        </p:nvSpPr>
        <p:spPr>
          <a:xfrm>
            <a:off x="2657012" y="1901157"/>
            <a:ext cx="1042416" cy="1042416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  <a:moveTo>
                  <a:pt x="105000" y="60000"/>
                </a:moveTo>
                <a:lnTo>
                  <a:pt x="15000" y="15000"/>
                </a:lnTo>
                <a:lnTo>
                  <a:pt x="15000" y="105000"/>
                </a:lnTo>
                <a:close/>
              </a:path>
              <a:path extrusionOk="0" fill="darken" h="120000" w="120000">
                <a:moveTo>
                  <a:pt x="105000" y="60000"/>
                </a:moveTo>
                <a:lnTo>
                  <a:pt x="15000" y="15000"/>
                </a:lnTo>
                <a:lnTo>
                  <a:pt x="15000" y="105000"/>
                </a:lnTo>
                <a:close/>
              </a:path>
              <a:path extrusionOk="0" fill="none" h="120000" w="120000">
                <a:moveTo>
                  <a:pt x="105000" y="60000"/>
                </a:moveTo>
                <a:lnTo>
                  <a:pt x="15000" y="105000"/>
                </a:lnTo>
                <a:lnTo>
                  <a:pt x="15000" y="15000"/>
                </a:lnTo>
                <a:close/>
              </a:path>
              <a:path extrusionOk="0" fill="none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Coin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8" name="Google Shape;178;p6">
            <a:hlinkClick action="ppaction://hlinksldjump" r:id="rId15"/>
          </p:cNvPr>
          <p:cNvSpPr/>
          <p:nvPr/>
        </p:nvSpPr>
        <p:spPr>
          <a:xfrm>
            <a:off x="2657012" y="3111819"/>
            <a:ext cx="1042416" cy="1042416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  <a:moveTo>
                  <a:pt x="105000" y="60000"/>
                </a:moveTo>
                <a:lnTo>
                  <a:pt x="15000" y="15000"/>
                </a:lnTo>
                <a:lnTo>
                  <a:pt x="15000" y="105000"/>
                </a:lnTo>
                <a:close/>
              </a:path>
              <a:path extrusionOk="0" fill="darken" h="120000" w="120000">
                <a:moveTo>
                  <a:pt x="105000" y="60000"/>
                </a:moveTo>
                <a:lnTo>
                  <a:pt x="15000" y="15000"/>
                </a:lnTo>
                <a:lnTo>
                  <a:pt x="15000" y="105000"/>
                </a:lnTo>
                <a:close/>
              </a:path>
              <a:path extrusionOk="0" fill="none" h="120000" w="120000">
                <a:moveTo>
                  <a:pt x="105000" y="60000"/>
                </a:moveTo>
                <a:lnTo>
                  <a:pt x="15000" y="105000"/>
                </a:lnTo>
                <a:lnTo>
                  <a:pt x="15000" y="15000"/>
                </a:lnTo>
                <a:close/>
              </a:path>
              <a:path extrusionOk="0" fill="none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Arrow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9" name="Google Shape;179;p6">
            <a:hlinkClick action="ppaction://hlinksldjump" r:id="rId16"/>
          </p:cNvPr>
          <p:cNvSpPr/>
          <p:nvPr/>
        </p:nvSpPr>
        <p:spPr>
          <a:xfrm>
            <a:off x="2657012" y="4362053"/>
            <a:ext cx="1042416" cy="1042416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  <a:moveTo>
                  <a:pt x="105000" y="60000"/>
                </a:moveTo>
                <a:lnTo>
                  <a:pt x="15000" y="15000"/>
                </a:lnTo>
                <a:lnTo>
                  <a:pt x="15000" y="105000"/>
                </a:lnTo>
                <a:close/>
              </a:path>
              <a:path extrusionOk="0" fill="darken" h="120000" w="120000">
                <a:moveTo>
                  <a:pt x="105000" y="60000"/>
                </a:moveTo>
                <a:lnTo>
                  <a:pt x="15000" y="15000"/>
                </a:lnTo>
                <a:lnTo>
                  <a:pt x="15000" y="105000"/>
                </a:lnTo>
                <a:close/>
              </a:path>
              <a:path extrusionOk="0" fill="none" h="120000" w="120000">
                <a:moveTo>
                  <a:pt x="105000" y="60000"/>
                </a:moveTo>
                <a:lnTo>
                  <a:pt x="15000" y="105000"/>
                </a:lnTo>
                <a:lnTo>
                  <a:pt x="15000" y="15000"/>
                </a:lnTo>
                <a:close/>
              </a:path>
              <a:path extrusionOk="0" fill="none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Explosion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" name="Google Shape;180;p6">
            <a:hlinkClick action="ppaction://hlinksldjump" r:id="rId17"/>
          </p:cNvPr>
          <p:cNvSpPr/>
          <p:nvPr/>
        </p:nvSpPr>
        <p:spPr>
          <a:xfrm>
            <a:off x="3882807" y="692696"/>
            <a:ext cx="1042416" cy="1042416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  <a:moveTo>
                  <a:pt x="105000" y="60000"/>
                </a:moveTo>
                <a:lnTo>
                  <a:pt x="15000" y="15000"/>
                </a:lnTo>
                <a:lnTo>
                  <a:pt x="15000" y="105000"/>
                </a:lnTo>
                <a:close/>
              </a:path>
              <a:path extrusionOk="0" fill="darken" h="120000" w="120000">
                <a:moveTo>
                  <a:pt x="105000" y="60000"/>
                </a:moveTo>
                <a:lnTo>
                  <a:pt x="15000" y="15000"/>
                </a:lnTo>
                <a:lnTo>
                  <a:pt x="15000" y="105000"/>
                </a:lnTo>
                <a:close/>
              </a:path>
              <a:path extrusionOk="0" fill="none" h="120000" w="120000">
                <a:moveTo>
                  <a:pt x="105000" y="60000"/>
                </a:moveTo>
                <a:lnTo>
                  <a:pt x="15000" y="105000"/>
                </a:lnTo>
                <a:lnTo>
                  <a:pt x="15000" y="15000"/>
                </a:lnTo>
                <a:close/>
              </a:path>
              <a:path extrusionOk="0" fill="none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Wind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1" name="Google Shape;181;p6">
            <a:hlinkClick action="ppaction://hlinksldjump" r:id="rId18"/>
          </p:cNvPr>
          <p:cNvSpPr/>
          <p:nvPr/>
        </p:nvSpPr>
        <p:spPr>
          <a:xfrm>
            <a:off x="3882807" y="1901157"/>
            <a:ext cx="1042416" cy="1042416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  <a:moveTo>
                  <a:pt x="105000" y="60000"/>
                </a:moveTo>
                <a:lnTo>
                  <a:pt x="15000" y="15000"/>
                </a:lnTo>
                <a:lnTo>
                  <a:pt x="15000" y="105000"/>
                </a:lnTo>
                <a:close/>
              </a:path>
              <a:path extrusionOk="0" fill="darken" h="120000" w="120000">
                <a:moveTo>
                  <a:pt x="105000" y="60000"/>
                </a:moveTo>
                <a:lnTo>
                  <a:pt x="15000" y="15000"/>
                </a:lnTo>
                <a:lnTo>
                  <a:pt x="15000" y="105000"/>
                </a:lnTo>
                <a:close/>
              </a:path>
              <a:path extrusionOk="0" fill="none" h="120000" w="120000">
                <a:moveTo>
                  <a:pt x="105000" y="60000"/>
                </a:moveTo>
                <a:lnTo>
                  <a:pt x="15000" y="105000"/>
                </a:lnTo>
                <a:lnTo>
                  <a:pt x="15000" y="15000"/>
                </a:lnTo>
                <a:close/>
              </a:path>
              <a:path extrusionOk="0" fill="none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Slide Projector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2" name="Google Shape;182;p6">
            <a:hlinkClick action="ppaction://hlinksldjump" r:id="rId19"/>
          </p:cNvPr>
          <p:cNvSpPr/>
          <p:nvPr/>
        </p:nvSpPr>
        <p:spPr>
          <a:xfrm>
            <a:off x="3882807" y="3127665"/>
            <a:ext cx="1042416" cy="1042416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  <a:moveTo>
                  <a:pt x="105000" y="60000"/>
                </a:moveTo>
                <a:lnTo>
                  <a:pt x="15000" y="15000"/>
                </a:lnTo>
                <a:lnTo>
                  <a:pt x="15000" y="105000"/>
                </a:lnTo>
                <a:close/>
              </a:path>
              <a:path extrusionOk="0" fill="darken" h="120000" w="120000">
                <a:moveTo>
                  <a:pt x="105000" y="60000"/>
                </a:moveTo>
                <a:lnTo>
                  <a:pt x="15000" y="15000"/>
                </a:lnTo>
                <a:lnTo>
                  <a:pt x="15000" y="105000"/>
                </a:lnTo>
                <a:close/>
              </a:path>
              <a:path extrusionOk="0" fill="none" h="120000" w="120000">
                <a:moveTo>
                  <a:pt x="105000" y="60000"/>
                </a:moveTo>
                <a:lnTo>
                  <a:pt x="15000" y="105000"/>
                </a:lnTo>
                <a:lnTo>
                  <a:pt x="15000" y="15000"/>
                </a:lnTo>
                <a:close/>
              </a:path>
              <a:path extrusionOk="0" fill="none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Click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3" name="Google Shape;183;p6">
            <a:hlinkClick action="ppaction://hlinksldjump" r:id="rId20"/>
          </p:cNvPr>
          <p:cNvSpPr/>
          <p:nvPr/>
        </p:nvSpPr>
        <p:spPr>
          <a:xfrm>
            <a:off x="3882807" y="4362053"/>
            <a:ext cx="1042416" cy="1042416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  <a:moveTo>
                  <a:pt x="105000" y="60000"/>
                </a:moveTo>
                <a:lnTo>
                  <a:pt x="15000" y="15000"/>
                </a:lnTo>
                <a:lnTo>
                  <a:pt x="15000" y="105000"/>
                </a:lnTo>
                <a:close/>
              </a:path>
              <a:path extrusionOk="0" fill="darken" h="120000" w="120000">
                <a:moveTo>
                  <a:pt x="105000" y="60000"/>
                </a:moveTo>
                <a:lnTo>
                  <a:pt x="15000" y="15000"/>
                </a:lnTo>
                <a:lnTo>
                  <a:pt x="15000" y="105000"/>
                </a:lnTo>
                <a:close/>
              </a:path>
              <a:path extrusionOk="0" fill="none" h="120000" w="120000">
                <a:moveTo>
                  <a:pt x="105000" y="60000"/>
                </a:moveTo>
                <a:lnTo>
                  <a:pt x="15000" y="105000"/>
                </a:lnTo>
                <a:lnTo>
                  <a:pt x="15000" y="15000"/>
                </a:lnTo>
                <a:close/>
              </a:path>
              <a:path extrusionOk="0" fill="none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Unnamed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4" name="Google Shape;184;p6">
            <a:hlinkClick action="ppaction://hlinksldjump" r:id="rId21"/>
          </p:cNvPr>
          <p:cNvSpPr/>
          <p:nvPr/>
        </p:nvSpPr>
        <p:spPr>
          <a:xfrm>
            <a:off x="5077623" y="692696"/>
            <a:ext cx="1042416" cy="1042416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  <a:moveTo>
                  <a:pt x="105000" y="60000"/>
                </a:moveTo>
                <a:lnTo>
                  <a:pt x="15000" y="15000"/>
                </a:lnTo>
                <a:lnTo>
                  <a:pt x="15000" y="105000"/>
                </a:lnTo>
                <a:close/>
              </a:path>
              <a:path extrusionOk="0" fill="darken" h="120000" w="120000">
                <a:moveTo>
                  <a:pt x="105000" y="60000"/>
                </a:moveTo>
                <a:lnTo>
                  <a:pt x="15000" y="15000"/>
                </a:lnTo>
                <a:lnTo>
                  <a:pt x="15000" y="105000"/>
                </a:lnTo>
                <a:close/>
              </a:path>
              <a:path extrusionOk="0" fill="none" h="120000" w="120000">
                <a:moveTo>
                  <a:pt x="105000" y="60000"/>
                </a:moveTo>
                <a:lnTo>
                  <a:pt x="15000" y="105000"/>
                </a:lnTo>
                <a:lnTo>
                  <a:pt x="15000" y="15000"/>
                </a:lnTo>
                <a:close/>
              </a:path>
              <a:path extrusionOk="0" fill="none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Vacuum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Google Shape;185;p6">
            <a:hlinkClick action="ppaction://hlinksldjump" r:id="rId22"/>
          </p:cNvPr>
          <p:cNvSpPr/>
          <p:nvPr/>
        </p:nvSpPr>
        <p:spPr>
          <a:xfrm>
            <a:off x="5077623" y="1901157"/>
            <a:ext cx="1042416" cy="1042416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  <a:moveTo>
                  <a:pt x="105000" y="60000"/>
                </a:moveTo>
                <a:lnTo>
                  <a:pt x="15000" y="15000"/>
                </a:lnTo>
                <a:lnTo>
                  <a:pt x="15000" y="105000"/>
                </a:lnTo>
                <a:close/>
              </a:path>
              <a:path extrusionOk="0" fill="darken" h="120000" w="120000">
                <a:moveTo>
                  <a:pt x="105000" y="60000"/>
                </a:moveTo>
                <a:lnTo>
                  <a:pt x="15000" y="15000"/>
                </a:lnTo>
                <a:lnTo>
                  <a:pt x="15000" y="105000"/>
                </a:lnTo>
                <a:close/>
              </a:path>
              <a:path extrusionOk="0" fill="none" h="120000" w="120000">
                <a:moveTo>
                  <a:pt x="105000" y="60000"/>
                </a:moveTo>
                <a:lnTo>
                  <a:pt x="15000" y="105000"/>
                </a:lnTo>
                <a:lnTo>
                  <a:pt x="15000" y="15000"/>
                </a:lnTo>
                <a:close/>
              </a:path>
              <a:path extrusionOk="0" fill="none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Voltage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6" name="Google Shape;186;p6">
            <a:hlinkClick action="ppaction://hlinksldjump" r:id="rId23"/>
          </p:cNvPr>
          <p:cNvSpPr/>
          <p:nvPr/>
        </p:nvSpPr>
        <p:spPr>
          <a:xfrm>
            <a:off x="5077623" y="3146246"/>
            <a:ext cx="1042416" cy="1042416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  <a:moveTo>
                  <a:pt x="105000" y="60000"/>
                </a:moveTo>
                <a:lnTo>
                  <a:pt x="15000" y="15000"/>
                </a:lnTo>
                <a:lnTo>
                  <a:pt x="15000" y="105000"/>
                </a:lnTo>
                <a:close/>
              </a:path>
              <a:path extrusionOk="0" fill="darken" h="120000" w="120000">
                <a:moveTo>
                  <a:pt x="105000" y="60000"/>
                </a:moveTo>
                <a:lnTo>
                  <a:pt x="15000" y="15000"/>
                </a:lnTo>
                <a:lnTo>
                  <a:pt x="15000" y="105000"/>
                </a:lnTo>
                <a:close/>
              </a:path>
              <a:path extrusionOk="0" fill="none" h="120000" w="120000">
                <a:moveTo>
                  <a:pt x="105000" y="60000"/>
                </a:moveTo>
                <a:lnTo>
                  <a:pt x="15000" y="105000"/>
                </a:lnTo>
                <a:lnTo>
                  <a:pt x="15000" y="15000"/>
                </a:lnTo>
                <a:close/>
              </a:path>
              <a:path extrusionOk="0" fill="none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Cash Register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7"/>
          <p:cNvSpPr/>
          <p:nvPr/>
        </p:nvSpPr>
        <p:spPr>
          <a:xfrm>
            <a:off x="0" y="6381328"/>
            <a:ext cx="9144000" cy="476672"/>
          </a:xfrm>
          <a:prstGeom prst="rect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2" name="Google Shape;192;p7">
            <a:hlinkClick action="ppaction://hlinksldjump" r:id="rId3"/>
          </p:cNvPr>
          <p:cNvSpPr/>
          <p:nvPr/>
        </p:nvSpPr>
        <p:spPr>
          <a:xfrm>
            <a:off x="0" y="6381328"/>
            <a:ext cx="971600" cy="47667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 cap="flat" cmpd="sng" w="381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TTOS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3" name="Google Shape;193;p7"/>
          <p:cNvSpPr/>
          <p:nvPr/>
        </p:nvSpPr>
        <p:spPr>
          <a:xfrm>
            <a:off x="0" y="0"/>
            <a:ext cx="9144000" cy="476672"/>
          </a:xfrm>
          <a:prstGeom prst="rect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Documents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" name="Google Shape;194;p7"/>
          <p:cNvSpPr/>
          <p:nvPr/>
        </p:nvSpPr>
        <p:spPr>
          <a:xfrm>
            <a:off x="0" y="476672"/>
            <a:ext cx="9144000" cy="5904656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Nothing found.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5" name="Google Shape;195;p7">
            <a:hlinkClick action="ppaction://hlinksldjump" r:id="rId4"/>
          </p:cNvPr>
          <p:cNvSpPr/>
          <p:nvPr/>
        </p:nvSpPr>
        <p:spPr>
          <a:xfrm>
            <a:off x="8676456" y="0"/>
            <a:ext cx="467544" cy="47667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 cap="flat" cmpd="sng" w="381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8"/>
          <p:cNvSpPr/>
          <p:nvPr/>
        </p:nvSpPr>
        <p:spPr>
          <a:xfrm>
            <a:off x="0" y="6381328"/>
            <a:ext cx="9144000" cy="476672"/>
          </a:xfrm>
          <a:prstGeom prst="rect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1" name="Google Shape;201;p8">
            <a:hlinkClick action="ppaction://hlinksldjump" r:id="rId3"/>
          </p:cNvPr>
          <p:cNvSpPr/>
          <p:nvPr/>
        </p:nvSpPr>
        <p:spPr>
          <a:xfrm>
            <a:off x="0" y="6381328"/>
            <a:ext cx="971600" cy="47667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 cap="flat" cmpd="sng" w="381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TTOS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2" name="Google Shape;202;p8"/>
          <p:cNvSpPr/>
          <p:nvPr/>
        </p:nvSpPr>
        <p:spPr>
          <a:xfrm>
            <a:off x="0" y="0"/>
            <a:ext cx="9144000" cy="476672"/>
          </a:xfrm>
          <a:prstGeom prst="rect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Videos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3" name="Google Shape;203;p8"/>
          <p:cNvSpPr/>
          <p:nvPr/>
        </p:nvSpPr>
        <p:spPr>
          <a:xfrm>
            <a:off x="0" y="476672"/>
            <a:ext cx="9144000" cy="5904656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4" name="Google Shape;204;p8">
            <a:hlinkClick action="ppaction://hlinksldjump" r:id="rId4"/>
          </p:cNvPr>
          <p:cNvSpPr/>
          <p:nvPr/>
        </p:nvSpPr>
        <p:spPr>
          <a:xfrm>
            <a:off x="8676456" y="0"/>
            <a:ext cx="467544" cy="47667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 cap="flat" cmpd="sng" w="381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C:\Program Files\Microsoft Office\MEDIA\CAGCAT10\j0234687.gif" id="205" name="Google Shape;205;p8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971600" y="1332954"/>
            <a:ext cx="1228725" cy="7239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:\Program Files\Microsoft Office\MEDIA\CAGCAT10\j0283209.gif" id="206" name="Google Shape;206;p8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3890095" y="1238570"/>
            <a:ext cx="1323975" cy="12954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:\Program Files\Microsoft Office\MEDIA\CAGCAT10\j0295241.gif" id="207" name="Google Shape;207;p8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7545089" y="1556792"/>
            <a:ext cx="676275" cy="10001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:\Program Files\Microsoft Office\MEDIA\CAGCAT10\j0300520.gif" id="208" name="Google Shape;208;p8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683568" y="4961293"/>
            <a:ext cx="952500" cy="8191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:\Program Files\Microsoft Office\MEDIA\OFFICE14\Bullets\BD10253_.gif" id="209" name="Google Shape;209;p8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4369839" y="5370868"/>
            <a:ext cx="142875" cy="1428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:\Program Files\Microsoft Office\MEDIA\OFFICE14\Bullets\BD15018_.gif" id="210" name="Google Shape;210;p8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7740352" y="5373216"/>
            <a:ext cx="142875" cy="142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9"/>
          <p:cNvSpPr/>
          <p:nvPr/>
        </p:nvSpPr>
        <p:spPr>
          <a:xfrm>
            <a:off x="0" y="6381328"/>
            <a:ext cx="9144000" cy="476672"/>
          </a:xfrm>
          <a:prstGeom prst="rect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6" name="Google Shape;216;p9">
            <a:hlinkClick action="ppaction://hlinksldjump" r:id="rId3"/>
          </p:cNvPr>
          <p:cNvSpPr/>
          <p:nvPr/>
        </p:nvSpPr>
        <p:spPr>
          <a:xfrm>
            <a:off x="0" y="6381328"/>
            <a:ext cx="971600" cy="47667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 cap="flat" cmpd="sng" w="381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TTOS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7" name="Google Shape;217;p9"/>
          <p:cNvSpPr/>
          <p:nvPr/>
        </p:nvSpPr>
        <p:spPr>
          <a:xfrm>
            <a:off x="0" y="0"/>
            <a:ext cx="9144000" cy="476672"/>
          </a:xfrm>
          <a:prstGeom prst="rect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Notes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8" name="Google Shape;218;p9"/>
          <p:cNvSpPr/>
          <p:nvPr/>
        </p:nvSpPr>
        <p:spPr>
          <a:xfrm>
            <a:off x="0" y="476672"/>
            <a:ext cx="9144000" cy="5904656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9" name="Google Shape;219;p9">
            <a:hlinkClick action="ppaction://hlinksldjump" r:id="rId4"/>
          </p:cNvPr>
          <p:cNvSpPr/>
          <p:nvPr/>
        </p:nvSpPr>
        <p:spPr>
          <a:xfrm>
            <a:off x="8676456" y="0"/>
            <a:ext cx="467544" cy="47667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chemeClr val="accent1"/>
          </a:solidFill>
          <a:ln cap="flat" cmpd="sng" w="381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X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0" name="Google Shape;220;p9"/>
          <p:cNvSpPr/>
          <p:nvPr/>
        </p:nvSpPr>
        <p:spPr>
          <a:xfrm>
            <a:off x="0" y="476672"/>
            <a:ext cx="2286000" cy="476672"/>
          </a:xfrm>
          <a:prstGeom prst="rect">
            <a:avLst/>
          </a:prstGeom>
          <a:solidFill>
            <a:schemeClr val="accent1"/>
          </a:solidFill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1" name="Google Shape;221;p9">
            <a:hlinkClick action="ppaction://hlinksldjump" r:id="rId5"/>
          </p:cNvPr>
          <p:cNvSpPr/>
          <p:nvPr/>
        </p:nvSpPr>
        <p:spPr>
          <a:xfrm>
            <a:off x="2286000" y="476672"/>
            <a:ext cx="2286000" cy="476672"/>
          </a:xfrm>
          <a:prstGeom prst="rect">
            <a:avLst/>
          </a:prstGeom>
          <a:gradFill>
            <a:gsLst>
              <a:gs pos="0">
                <a:srgbClr val="BABABA"/>
              </a:gs>
              <a:gs pos="35000">
                <a:srgbClr val="CFCFCF"/>
              </a:gs>
              <a:gs pos="100000">
                <a:srgbClr val="EDEDED"/>
              </a:gs>
            </a:gsLst>
            <a:lin ang="16200000" scaled="0"/>
          </a:gra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2" name="Google Shape;222;p9">
            <a:hlinkClick action="ppaction://hlinksldjump" r:id="rId6"/>
          </p:cNvPr>
          <p:cNvSpPr/>
          <p:nvPr/>
        </p:nvSpPr>
        <p:spPr>
          <a:xfrm>
            <a:off x="4572000" y="476672"/>
            <a:ext cx="2286000" cy="476672"/>
          </a:xfrm>
          <a:prstGeom prst="rect">
            <a:avLst/>
          </a:prstGeom>
          <a:gradFill>
            <a:gsLst>
              <a:gs pos="0">
                <a:srgbClr val="BABABA"/>
              </a:gs>
              <a:gs pos="35000">
                <a:srgbClr val="CFCFCF"/>
              </a:gs>
              <a:gs pos="100000">
                <a:srgbClr val="EDEDED"/>
              </a:gs>
            </a:gsLst>
            <a:lin ang="16200000" scaled="0"/>
          </a:gra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3" name="Google Shape;223;p9">
            <a:hlinkClick action="ppaction://hlinksldjump" r:id="rId7"/>
          </p:cNvPr>
          <p:cNvSpPr/>
          <p:nvPr/>
        </p:nvSpPr>
        <p:spPr>
          <a:xfrm>
            <a:off x="6858000" y="476672"/>
            <a:ext cx="2286000" cy="476672"/>
          </a:xfrm>
          <a:prstGeom prst="rect">
            <a:avLst/>
          </a:prstGeom>
          <a:gradFill>
            <a:gsLst>
              <a:gs pos="0">
                <a:srgbClr val="BABABA"/>
              </a:gs>
              <a:gs pos="35000">
                <a:srgbClr val="CFCFCF"/>
              </a:gs>
              <a:gs pos="100000">
                <a:srgbClr val="EDEDED"/>
              </a:gs>
            </a:gsLst>
            <a:lin ang="16200000" scaled="0"/>
          </a:gra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is Teması">
  <a:themeElements>
    <a:clrScheme name="Ofis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2015-06-29T10:28:22Z</dcterms:created>
  <dc:creator>Tezer</dc:creator>
</cp:coreProperties>
</file>